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5" r:id="rId4"/>
  </p:sldMasterIdLst>
  <p:notesMasterIdLst>
    <p:notesMasterId r:id="rId24"/>
  </p:notesMasterIdLst>
  <p:handoutMasterIdLst>
    <p:handoutMasterId r:id="rId25"/>
  </p:handoutMasterIdLst>
  <p:sldIdLst>
    <p:sldId id="356" r:id="rId5"/>
    <p:sldId id="351" r:id="rId6"/>
    <p:sldId id="257" r:id="rId7"/>
    <p:sldId id="350" r:id="rId8"/>
    <p:sldId id="284" r:id="rId9"/>
    <p:sldId id="357" r:id="rId10"/>
    <p:sldId id="358" r:id="rId11"/>
    <p:sldId id="285" r:id="rId12"/>
    <p:sldId id="359" r:id="rId13"/>
    <p:sldId id="361" r:id="rId14"/>
    <p:sldId id="362" r:id="rId15"/>
    <p:sldId id="363" r:id="rId16"/>
    <p:sldId id="354" r:id="rId17"/>
    <p:sldId id="364" r:id="rId18"/>
    <p:sldId id="365" r:id="rId19"/>
    <p:sldId id="366" r:id="rId20"/>
    <p:sldId id="367" r:id="rId21"/>
    <p:sldId id="368" r:id="rId22"/>
    <p:sldId id="369" r:id="rId2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EFF7"/>
    <a:srgbClr val="D0D1D9"/>
    <a:srgbClr val="F6F9F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5" autoAdjust="0"/>
    <p:restoredTop sz="94634" autoAdjust="0"/>
  </p:normalViewPr>
  <p:slideViewPr>
    <p:cSldViewPr snapToGrid="0">
      <p:cViewPr>
        <p:scale>
          <a:sx n="75" d="100"/>
          <a:sy n="75" d="100"/>
        </p:scale>
        <p:origin x="696" y="187"/>
      </p:cViewPr>
      <p:guideLst>
        <p:guide pos="3840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7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B34BA13-528E-40CA-A739-95DF122BF7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E46EA5-C118-48CC-A852-F5711FB4A0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8DB04-3DB0-4671-9C83-B487964E3ECD}" type="datetime1">
              <a:rPr lang="ru-RU" smtClean="0"/>
              <a:t>06.12.2024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855997-FEFB-4E77-ADC1-F1BD603CDE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EE1D70-CB29-4BE2-BC47-1FF91EC181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30579-E4A2-4DDD-B18D-FA918F581E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038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0356E-CA44-48CD-AF12-31AB2C54D968}" type="datetime1">
              <a:rPr lang="ru-RU" smtClean="0"/>
              <a:pPr/>
              <a:t>06.12.2024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67E557C-9E66-43F1-9F87-179A985BA47D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932136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656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09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114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561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212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599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1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940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023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918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377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188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453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131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67E557C-9E66-43F1-9F87-179A985BA47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804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-1" y="4450188"/>
            <a:ext cx="12192000" cy="240781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11" name="Прямоугольник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2358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1097280" y="2343884"/>
            <a:ext cx="10058400" cy="3760891"/>
          </a:xfrm>
          <a:noFill/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3240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иде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">
            <a:extLst>
              <a:ext uri="{FF2B5EF4-FFF2-40B4-BE49-F238E27FC236}">
                <a16:creationId xmlns:a16="http://schemas.microsoft.com/office/drawing/2014/main" id="{202A34A5-A029-A246-82C6-D288185EB396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13" name="Прямоугольник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1097280" y="2459736"/>
            <a:ext cx="9912096" cy="3760891"/>
          </a:xfrm>
          <a:solidFill>
            <a:schemeClr val="bg1"/>
          </a:solidFill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добавить видео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64583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>
            <a:extLst>
              <a:ext uri="{FF2B5EF4-FFF2-40B4-BE49-F238E27FC236}">
                <a16:creationId xmlns:a16="http://schemas.microsoft.com/office/drawing/2014/main" id="{35FB147F-5DC4-B24C-B8CB-D3DA74290381}"/>
              </a:ext>
            </a:extLst>
          </p:cNvPr>
          <p:cNvSpPr/>
          <p:nvPr userDrawn="1"/>
        </p:nvSpPr>
        <p:spPr>
          <a:xfrm>
            <a:off x="1" y="34290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10" name="Прямоугольник">
            <a:extLst>
              <a:ext uri="{FF2B5EF4-FFF2-40B4-BE49-F238E27FC236}">
                <a16:creationId xmlns:a16="http://schemas.microsoft.com/office/drawing/2014/main" id="{A400A9BD-AA60-E24D-9FC2-722758C8C93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19" name="Рисунок 3">
            <a:extLst>
              <a:ext uri="{FF2B5EF4-FFF2-40B4-BE49-F238E27FC236}">
                <a16:creationId xmlns:a16="http://schemas.microsoft.com/office/drawing/2014/main" id="{B9308E97-4F89-394E-856A-5B4EFCB2E73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7279" y="2163331"/>
            <a:ext cx="2919413" cy="2919413"/>
          </a:xfrm>
          <a:solidFill>
            <a:srgbClr val="EDEFF7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0" name="Рисунок 3">
            <a:extLst>
              <a:ext uri="{FF2B5EF4-FFF2-40B4-BE49-F238E27FC236}">
                <a16:creationId xmlns:a16="http://schemas.microsoft.com/office/drawing/2014/main" id="{A50BECA0-8817-964B-AEDB-A45669684C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59186" y="2163331"/>
            <a:ext cx="2919413" cy="2919413"/>
          </a:xfrm>
          <a:solidFill>
            <a:srgbClr val="EDEFF7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1" name="Рисунок 3">
            <a:extLst>
              <a:ext uri="{FF2B5EF4-FFF2-40B4-BE49-F238E27FC236}">
                <a16:creationId xmlns:a16="http://schemas.microsoft.com/office/drawing/2014/main" id="{EF399F4D-B67A-4C4B-BCF3-36FE110603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21093" y="2163331"/>
            <a:ext cx="2919413" cy="2919413"/>
          </a:xfrm>
          <a:solidFill>
            <a:srgbClr val="EDEFF7"/>
          </a:solidFill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08305C84-E25F-EC49-8F2B-4C0181FD3A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257321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Место для имени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A57A1FCE-E6BF-3747-9D43-42DBA6656EC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257321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Место для имени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5B4B74C8-96E7-684F-91B9-8CE56CD10F1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257321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Место для имени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D522564E-B348-544F-A8E5-CFCAFA48B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1268337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18890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ъект и изображе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">
            <a:extLst>
              <a:ext uri="{FF2B5EF4-FFF2-40B4-BE49-F238E27FC236}">
                <a16:creationId xmlns:a16="http://schemas.microsoft.com/office/drawing/2014/main" id="{05BFC727-5650-B049-AA2A-2511C08FB35B}"/>
              </a:ext>
            </a:extLst>
          </p:cNvPr>
          <p:cNvSpPr/>
          <p:nvPr userDrawn="1"/>
        </p:nvSpPr>
        <p:spPr>
          <a:xfrm flipH="1">
            <a:off x="0" y="0"/>
            <a:ext cx="1195754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6" name="Прямоугольник">
            <a:extLst>
              <a:ext uri="{FF2B5EF4-FFF2-40B4-BE49-F238E27FC236}">
                <a16:creationId xmlns:a16="http://schemas.microsoft.com/office/drawing/2014/main" id="{E700C598-C823-744D-BE16-5114B7625057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21BED569-C9C5-8F4D-A42A-ED4914579D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24550" y="633875"/>
            <a:ext cx="5632450" cy="5591175"/>
          </a:xfrm>
          <a:solidFill>
            <a:schemeClr val="tx2"/>
          </a:solidFill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CB6E588-2EB7-9A41-A93A-7757596EF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0"/>
            <a:ext cx="4157296" cy="1292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pPr rtl="0"/>
            <a:r>
              <a:rPr lang="ru-RU" noProof="0"/>
              <a:t>Место для заголовка</a:t>
            </a:r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A6C0FE70-F6BB-3D40-AD3C-E704CABE499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97280" y="2281657"/>
            <a:ext cx="4157296" cy="3633471"/>
          </a:xfrm>
        </p:spPr>
        <p:txBody>
          <a:bodyPr rtlCol="0">
            <a:normAutofit/>
          </a:bodyPr>
          <a:lstStyle>
            <a:lvl1pPr marL="0" indent="0">
              <a:buClr>
                <a:schemeClr val="tx1"/>
              </a:buClr>
              <a:buNone/>
              <a:defRPr sz="1600">
                <a:solidFill>
                  <a:schemeClr val="tx1"/>
                </a:solidFill>
              </a:defRPr>
            </a:lvl1pPr>
            <a:lvl2pPr marL="201168" indent="0">
              <a:buClr>
                <a:schemeClr val="tx1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38404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3pPr>
            <a:lvl4pPr marL="56692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4pPr>
            <a:lvl5pPr marL="74980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0171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EBC4AD-72B1-44BD-8B1E-1B3FF4657B2F}" type="datetime1">
              <a:rPr lang="ru-RU" noProof="0" smtClean="0"/>
              <a:t>06.12.2024</a:t>
            </a:fld>
            <a:endParaRPr lang="ru-RU" noProof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Прямоугольник">
            <a:extLst>
              <a:ext uri="{FF2B5EF4-FFF2-40B4-BE49-F238E27FC236}">
                <a16:creationId xmlns:a16="http://schemas.microsoft.com/office/drawing/2014/main" id="{0AB10FFC-D586-994D-8D3D-F4042255CB72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6" name="Прямоугольник">
            <a:extLst>
              <a:ext uri="{FF2B5EF4-FFF2-40B4-BE49-F238E27FC236}">
                <a16:creationId xmlns:a16="http://schemas.microsoft.com/office/drawing/2014/main" id="{C7B0C08A-E831-D242-B2CE-2DEB004F982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05C2191-88F7-4148-96FD-E129F707E038}"/>
              </a:ext>
            </a:extLst>
          </p:cNvPr>
          <p:cNvCxnSpPr/>
          <p:nvPr userDrawn="1"/>
        </p:nvCxnSpPr>
        <p:spPr>
          <a:xfrm>
            <a:off x="6818393" y="999565"/>
            <a:ext cx="0" cy="4858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1FB2196-E251-5A40-86F7-6092CEBFA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5460992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 cap="all" baseline="0"/>
            </a:lvl1pPr>
          </a:lstStyle>
          <a:p>
            <a:pPr rtl="0"/>
            <a:r>
              <a:rPr lang="ru-RU" noProof="0"/>
              <a:t>Место для заголовка</a:t>
            </a:r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C2FACD1B-0D9C-A547-98A0-D66C341D3D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540794" y="831286"/>
            <a:ext cx="4016206" cy="5195425"/>
          </a:xfrm>
        </p:spPr>
        <p:txBody>
          <a:bodyPr rtlCol="0"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/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/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/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/>
            </a:lvl5pPr>
          </a:lstStyle>
          <a:p>
            <a:pPr lvl="0" rtl="0"/>
            <a:r>
              <a:rPr lang="ru-RU" noProof="0"/>
              <a:t>Разместите здесь цитату</a:t>
            </a:r>
          </a:p>
        </p:txBody>
      </p:sp>
    </p:spTree>
    <p:extLst>
      <p:ext uri="{BB962C8B-B14F-4D97-AF65-F5344CB8AC3E}">
        <p14:creationId xmlns:p14="http://schemas.microsoft.com/office/powerpoint/2010/main" val="418493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вест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5AA1D1-78E4-4B4C-AD6A-7408658DC0EF}" type="datetime1">
              <a:rPr lang="ru-RU" noProof="0" smtClean="0"/>
              <a:t>06.12.2024</a:t>
            </a:fld>
            <a:endParaRPr lang="ru-RU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5" name="Прямоугольник">
            <a:extLst>
              <a:ext uri="{FF2B5EF4-FFF2-40B4-BE49-F238E27FC236}">
                <a16:creationId xmlns:a16="http://schemas.microsoft.com/office/drawing/2014/main" id="{AA314B25-B4AF-394E-BBDA-7E6BAD315F39}"/>
              </a:ext>
            </a:extLst>
          </p:cNvPr>
          <p:cNvSpPr/>
          <p:nvPr userDrawn="1"/>
        </p:nvSpPr>
        <p:spPr>
          <a:xfrm>
            <a:off x="3351057" y="0"/>
            <a:ext cx="8840943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6" name="Прямоугольник">
            <a:extLst>
              <a:ext uri="{FF2B5EF4-FFF2-40B4-BE49-F238E27FC236}">
                <a16:creationId xmlns:a16="http://schemas.microsoft.com/office/drawing/2014/main" id="{737575EF-0D14-6140-A91B-260C9C9DFE4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2544261-8049-494B-A93D-BDFF1BB8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4886854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all" baseline="0"/>
            </a:lvl1pPr>
          </a:lstStyle>
          <a:p>
            <a:pPr rtl="0"/>
            <a:r>
              <a:rPr lang="ru-RU" noProof="0"/>
              <a:t>Место для заголовка</a:t>
            </a:r>
          </a:p>
        </p:txBody>
      </p:sp>
      <p:sp>
        <p:nvSpPr>
          <p:cNvPr id="12" name="Объект 3">
            <a:extLst>
              <a:ext uri="{FF2B5EF4-FFF2-40B4-BE49-F238E27FC236}">
                <a16:creationId xmlns:a16="http://schemas.microsoft.com/office/drawing/2014/main" id="{9214786D-83EE-814C-A5E4-D0EC7D29D0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75829" y="633875"/>
            <a:ext cx="5981171" cy="5590250"/>
          </a:xfrm>
        </p:spPr>
        <p:txBody>
          <a:bodyPr rtlCol="0" anchor="ctr">
            <a:normAutofit/>
          </a:bodyPr>
          <a:lstStyle>
            <a:lvl1pPr marL="342900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2pPr>
            <a:lvl3pPr marL="61264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3pPr>
            <a:lvl4pPr marL="79552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4pPr>
            <a:lvl5pPr marL="97840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7918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объект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">
            <a:extLst>
              <a:ext uri="{FF2B5EF4-FFF2-40B4-BE49-F238E27FC236}">
                <a16:creationId xmlns:a16="http://schemas.microsoft.com/office/drawing/2014/main" id="{2E148DD3-DD87-154B-80B4-2421965D3C83}"/>
              </a:ext>
            </a:extLst>
          </p:cNvPr>
          <p:cNvSpPr/>
          <p:nvPr userDrawn="1"/>
        </p:nvSpPr>
        <p:spPr>
          <a:xfrm>
            <a:off x="1" y="17145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6" name="Прямоугольник">
            <a:extLst>
              <a:ext uri="{FF2B5EF4-FFF2-40B4-BE49-F238E27FC236}">
                <a16:creationId xmlns:a16="http://schemas.microsoft.com/office/drawing/2014/main" id="{742E4732-0E8F-7B46-BD08-0F2EE0DA8786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E73F81A-7260-5C4F-A7FF-CA2CC731B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3870" y="1283833"/>
            <a:ext cx="571181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9" name="Объект 3">
            <a:extLst>
              <a:ext uri="{FF2B5EF4-FFF2-40B4-BE49-F238E27FC236}">
                <a16:creationId xmlns:a16="http://schemas.microsoft.com/office/drawing/2014/main" id="{4CD13CD4-3E4F-2E41-ACF4-2446257D23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443870" y="2286000"/>
            <a:ext cx="5711810" cy="3630168"/>
          </a:xfrm>
        </p:spPr>
        <p:txBody>
          <a:bodyPr rtlCol="0"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8E69886-8907-DB47-87C2-0621AF156D9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05170" y="630936"/>
            <a:ext cx="4589130" cy="5586984"/>
          </a:xfrm>
          <a:solidFill>
            <a:srgbClr val="EDEFF7"/>
          </a:solidFill>
        </p:spPr>
        <p:txBody>
          <a:bodyPr rtlCol="0"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2631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">
            <a:extLst>
              <a:ext uri="{FF2B5EF4-FFF2-40B4-BE49-F238E27FC236}">
                <a16:creationId xmlns:a16="http://schemas.microsoft.com/office/drawing/2014/main" id="{9C88DF2D-0421-A94C-82C1-867E1E5E4907}"/>
              </a:ext>
            </a:extLst>
          </p:cNvPr>
          <p:cNvSpPr/>
          <p:nvPr userDrawn="1"/>
        </p:nvSpPr>
        <p:spPr>
          <a:xfrm>
            <a:off x="10993582" y="0"/>
            <a:ext cx="119841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10" name="Прямоугольник">
            <a:extLst>
              <a:ext uri="{FF2B5EF4-FFF2-40B4-BE49-F238E27FC236}">
                <a16:creationId xmlns:a16="http://schemas.microsoft.com/office/drawing/2014/main" id="{334D05A3-7A20-9447-8D39-F2980D85413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634999" y="3927894"/>
            <a:ext cx="10922000" cy="2326856"/>
          </a:xfrm>
          <a:prstGeom prst="rect">
            <a:avLst/>
          </a:prstGeom>
          <a:solidFill>
            <a:srgbClr val="F6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35001" y="630936"/>
            <a:ext cx="10921998" cy="3294019"/>
          </a:xfrm>
          <a:solidFill>
            <a:schemeClr val="bg1"/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97279" y="4298078"/>
            <a:ext cx="10113645" cy="743682"/>
          </a:xfrm>
          <a:prstGeom prst="rect">
            <a:avLst/>
          </a:prstGeo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213716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404638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>
            <a:extLst>
              <a:ext uri="{FF2B5EF4-FFF2-40B4-BE49-F238E27FC236}">
                <a16:creationId xmlns:a16="http://schemas.microsoft.com/office/drawing/2014/main" id="{1552108B-1F90-0044-A7D4-0956E919F29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600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0DEDDDE-ED26-422D-90EE-0CD72D89CB29}" type="datetime1">
              <a:rPr lang="ru-RU" noProof="0" smtClean="0"/>
              <a:t>06.12.2024</a:t>
            </a:fld>
            <a:endParaRPr lang="ru-RU" noProof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943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93" r:id="rId3"/>
    <p:sldLayoutId id="2147483688" r:id="rId4"/>
    <p:sldLayoutId id="2147483692" r:id="rId5"/>
    <p:sldLayoutId id="2147483691" r:id="rId6"/>
    <p:sldLayoutId id="2147483690" r:id="rId7"/>
    <p:sldLayoutId id="2147483689" r:id="rId8"/>
    <p:sldLayoutId id="214748368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fif"/><Relationship Id="rId4" Type="http://schemas.openxmlformats.org/officeDocument/2006/relationships/image" Target="../media/image6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fif"/><Relationship Id="rId5" Type="http://schemas.openxmlformats.org/officeDocument/2006/relationships/image" Target="../media/image7.jfif"/><Relationship Id="rId4" Type="http://schemas.openxmlformats.org/officeDocument/2006/relationships/image" Target="../media/image6.jf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fif"/><Relationship Id="rId3" Type="http://schemas.openxmlformats.org/officeDocument/2006/relationships/image" Target="../media/image5.jfif"/><Relationship Id="rId7" Type="http://schemas.openxmlformats.org/officeDocument/2006/relationships/image" Target="../media/image9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fif"/><Relationship Id="rId5" Type="http://schemas.openxmlformats.org/officeDocument/2006/relationships/image" Target="../media/image7.jfif"/><Relationship Id="rId4" Type="http://schemas.openxmlformats.org/officeDocument/2006/relationships/image" Target="../media/image6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fif"/><Relationship Id="rId4" Type="http://schemas.openxmlformats.org/officeDocument/2006/relationships/image" Target="../media/image12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B7AEFB0-51F2-5449-996C-73382891D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281287"/>
            <a:ext cx="5677821" cy="2078280"/>
          </a:xfrm>
        </p:spPr>
        <p:txBody>
          <a:bodyPr rtlCol="0" anchor="b">
            <a:noAutofit/>
          </a:bodyPr>
          <a:lstStyle/>
          <a:p>
            <a:pPr rtl="0"/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STARTDRAMA</a:t>
            </a: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Infinity</a:t>
            </a: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жұмыстары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B0F6D6CF-8D73-6643-A348-53AAE29FD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571" y="4628278"/>
            <a:ext cx="10058400" cy="1143000"/>
          </a:xfrm>
        </p:spPr>
        <p:txBody>
          <a:bodyPr rtlCol="0">
            <a:norm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Мадина </a:t>
            </a:r>
            <a:r>
              <a:rPr lang="ru-RU" sz="1400" dirty="0" err="1">
                <a:solidFill>
                  <a:schemeClr val="accent4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кульсеитова</a:t>
            </a:r>
            <a:endParaRPr lang="ru-RU" sz="1400" dirty="0">
              <a:solidFill>
                <a:schemeClr val="accent4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1F3968-6FAA-409C-A173-1F2B62A6B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15" t="23230" r="32914" b="11340"/>
          <a:stretch/>
        </p:blipFill>
        <p:spPr>
          <a:xfrm>
            <a:off x="5938886" y="959145"/>
            <a:ext cx="4609707" cy="472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96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B6C6BD0-EDC9-7C44-A414-B66D25E3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1289304"/>
          </a:xfrm>
        </p:spPr>
        <p:txBody>
          <a:bodyPr rtlCol="0"/>
          <a:lstStyle/>
          <a:p>
            <a:pPr rtl="0"/>
            <a:r>
              <a:rPr lang="ru-RU"/>
              <a:t>Добавьте рисунки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644C585-2FF2-437F-A4D9-A1F2373E7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635D5FAD-4C64-46D9-A38B-25879632BCD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6B01EB93-6938-4897-B52B-730A567F363D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E1BB9E2-C7A7-44A5-8591-B9D75EB00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" t="1904" r="917" b="552"/>
          <a:stretch/>
        </p:blipFill>
        <p:spPr>
          <a:xfrm>
            <a:off x="-1" y="0"/>
            <a:ext cx="1241825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F030FB-6AD8-4053-84DC-9980E78E3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" r="750"/>
          <a:stretch/>
        </p:blipFill>
        <p:spPr>
          <a:xfrm>
            <a:off x="-2" y="0"/>
            <a:ext cx="1241825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EA6D3-CF06-4811-9069-351D5147E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40" y="1"/>
            <a:ext cx="12049760" cy="67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23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B6C6BD0-EDC9-7C44-A414-B66D25E3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1289304"/>
          </a:xfrm>
        </p:spPr>
        <p:txBody>
          <a:bodyPr rtlCol="0"/>
          <a:lstStyle/>
          <a:p>
            <a:pPr rtl="0"/>
            <a:r>
              <a:rPr lang="ru-RU"/>
              <a:t>Добавьте рисунки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644C585-2FF2-437F-A4D9-A1F2373E7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635D5FAD-4C64-46D9-A38B-25879632BCD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6B01EB93-6938-4897-B52B-730A567F363D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E1BB9E2-C7A7-44A5-8591-B9D75EB00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" t="1904" r="917" b="552"/>
          <a:stretch/>
        </p:blipFill>
        <p:spPr>
          <a:xfrm>
            <a:off x="-1" y="0"/>
            <a:ext cx="1241825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F030FB-6AD8-4053-84DC-9980E78E3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" r="750"/>
          <a:stretch/>
        </p:blipFill>
        <p:spPr>
          <a:xfrm>
            <a:off x="-2" y="0"/>
            <a:ext cx="1241825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EA6D3-CF06-4811-9069-351D5147E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418252" cy="6710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193B6D-F3F9-4554-B926-F685B1718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7637"/>
            <a:ext cx="12344400" cy="66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40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B6C6BD0-EDC9-7C44-A414-B66D25E3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1289304"/>
          </a:xfrm>
        </p:spPr>
        <p:txBody>
          <a:bodyPr rtlCol="0"/>
          <a:lstStyle/>
          <a:p>
            <a:pPr rtl="0"/>
            <a:r>
              <a:rPr lang="ru-RU"/>
              <a:t>Добавьте рисунки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644C585-2FF2-437F-A4D9-A1F2373E7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635D5FAD-4C64-46D9-A38B-25879632BCD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6B01EB93-6938-4897-B52B-730A567F363D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E1BB9E2-C7A7-44A5-8591-B9D75EB00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" t="1904" r="917" b="552"/>
          <a:stretch/>
        </p:blipFill>
        <p:spPr>
          <a:xfrm>
            <a:off x="-1" y="0"/>
            <a:ext cx="1241825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F030FB-6AD8-4053-84DC-9980E78E3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" r="750"/>
          <a:stretch/>
        </p:blipFill>
        <p:spPr>
          <a:xfrm>
            <a:off x="-2" y="0"/>
            <a:ext cx="1241825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3EA6D3-CF06-4811-9069-351D5147E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418252" cy="6710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193B6D-F3F9-4554-B926-F685B1718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7637"/>
            <a:ext cx="12344400" cy="66055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FA7DF1-B601-4824-AAC5-17DC0879E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749" y="23019"/>
            <a:ext cx="6144228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5911DC-B0AC-4AA1-B27C-A649A72D51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6479" y="0"/>
            <a:ext cx="6291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87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D59CD-1242-F149-AB16-9D02E7C8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0" y="942871"/>
            <a:ext cx="5711810" cy="1289304"/>
          </a:xfrm>
        </p:spPr>
        <p:txBody>
          <a:bodyPr rtlCol="0"/>
          <a:lstStyle/>
          <a:p>
            <a:pPr rtl="0"/>
            <a:r>
              <a:rPr lang="ru-RU" dirty="0"/>
              <a:t>СВЕДЕНИЯ О ТЕМЕ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D05DE25-322E-4934-BD38-9CDD8D3718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34709" b="9602"/>
          <a:stretch/>
        </p:blipFill>
        <p:spPr>
          <a:xfrm>
            <a:off x="1153160" y="2905760"/>
            <a:ext cx="4515457" cy="33528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46A51D-7B27-4680-8064-76E54EA105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56" t="32549" r="9889" b="32547"/>
          <a:stretch/>
        </p:blipFill>
        <p:spPr>
          <a:xfrm>
            <a:off x="624840" y="0"/>
            <a:ext cx="10942320" cy="29159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E9CB4D-8D55-4713-8D83-78ABDF8AD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33" t="28296" r="13110" b="3704"/>
          <a:stretch/>
        </p:blipFill>
        <p:spPr>
          <a:xfrm>
            <a:off x="5770217" y="2915920"/>
            <a:ext cx="5309263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88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B7AEFB0-51F2-5449-996C-73382891D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011" y="-609144"/>
            <a:ext cx="5677821" cy="2078280"/>
          </a:xfrm>
        </p:spPr>
        <p:txBody>
          <a:bodyPr rtlCol="0" anchor="b">
            <a:noAutofit/>
          </a:bodyPr>
          <a:lstStyle/>
          <a:p>
            <a:pPr rtl="0"/>
            <a:b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Infinity</a:t>
            </a: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лабораториясы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B0F6D6CF-8D73-6643-A348-53AAE29FD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171" y="1668272"/>
            <a:ext cx="6367549" cy="2893568"/>
          </a:xfrm>
        </p:spPr>
        <p:txBody>
          <a:bodyPr rtlCol="0">
            <a:no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Infinity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лабораторлық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жылдың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күзінде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Көкшетау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алғашындағы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әуесқой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студент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актерлер,режиссерлер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спектакль,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қойылымдар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қалаушыКомис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Олжас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ұжыммен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Көкшетау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спектакль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қойылды.Кейінгі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Олжас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Алматы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қаласында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жалғастырды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оллабораторияның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режиссері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көркемдік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Ақерке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режиссеркөмекшілері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актерлер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Байболат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Гүлден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Шұғыла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ОңғарбайқызыБотакөз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Ізбасар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Шапағат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лабораторияның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осы.Лабораторияда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асатын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немесе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асылатын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проектерге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таңдалынып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алынады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5DA4C8-0160-4DDB-9073-3F896D365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869" y="294640"/>
            <a:ext cx="395224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30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CA0D37-0A51-4C60-914B-2DEF15F1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" t="7071"/>
          <a:stretch/>
        </p:blipFill>
        <p:spPr>
          <a:xfrm>
            <a:off x="5801668" y="810790"/>
            <a:ext cx="5510523" cy="3129344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00900CD-B943-934F-857F-30AA913F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2A09EEBC-5E2C-D240-A5D6-6952B839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009" y="820950"/>
            <a:ext cx="4807669" cy="4566781"/>
          </a:xfrm>
        </p:spPr>
        <p:txBody>
          <a:bodyPr rtlCol="0">
            <a:noAutofit/>
          </a:bodyPr>
          <a:lstStyle/>
          <a:p>
            <a:pPr rtl="0"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Алматы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көшкелі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қажет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ЛевТолстой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),“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Тұман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”,“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VII”(“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Арылу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Барзу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Абдураззаков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спектакльдерін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құрды.Труппа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форум, фестиваль, театр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шараларынабелсенді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Драмарафон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Drama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kz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Jaz, Delphi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ұжым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Нұрайна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Сатпаевнаның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Шошқа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Пеппаның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күнәсі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”,Бертольд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Брехттің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“Добрый человек из Сычуани”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A6E2C2-2861-496F-9E61-0DBE7C662F42}"/>
              </a:ext>
            </a:extLst>
          </p:cNvPr>
          <p:cNvSpPr txBox="1"/>
          <p:nvPr/>
        </p:nvSpPr>
        <p:spPr>
          <a:xfrm>
            <a:off x="784690" y="4313149"/>
            <a:ext cx="106111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Ғабит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Мүсреповтің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Қозыкөрпеш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Баян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сұлу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пьесаларын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сахналауда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Осы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спектакль 2025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жылғажоспарланып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Оған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алдағы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жарияланатын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тәжірибеалмасатын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 класс, форум,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бағдарламалары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жоспарлануда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ұжымның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 спектакль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театр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өнерінзерттеу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талқылау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ойлау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дәріптеу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тарату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өсіру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ұғу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көмектесужәне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Самое главное что то пробовать и изучать.”-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ұжым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мүшелері</a:t>
            </a:r>
            <a:endParaRPr lang="ru-KZ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F8120A-2724-4398-BC48-29F55E4C9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225" y="678742"/>
            <a:ext cx="5660615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43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F7FE98AD-878F-4B9B-B2CF-A951F01D0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974A6FB-3FB6-4EF1-92C9-80D390D22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1CEFC9-531D-4349-91FE-D7C20B4BBE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3CC8DB-4988-47F6-8011-5A3A498C4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64" y="898089"/>
            <a:ext cx="4645699" cy="50170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4C476-5EE7-4E28-AAC3-891DA0B5F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953" y="898089"/>
            <a:ext cx="4835183" cy="49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76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5B548D1D-0C2B-48F3-96C4-2C5633A06E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097F972-71DD-4258-89B7-B14669D9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920ECF-6495-4429-9E09-4D5DA94A2C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617024-91A4-4E54-A0E1-9A40AD881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75" y="821539"/>
            <a:ext cx="10002949" cy="521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52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CB346157-5ECA-472B-B1D4-6B97223A53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7F381CE-5208-42C6-BD31-738368669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C5472E-BBC4-446A-8FFE-A8C3D5F0AF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EE823E-C825-4EA9-96A8-49EBCC3E4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787" y="1589245"/>
            <a:ext cx="4157297" cy="37201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40872A-CC1F-46D7-A331-43832433D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950" y="1140828"/>
            <a:ext cx="3711955" cy="45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34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B7AEFB0-51F2-5449-996C-73382891D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748" y="1627673"/>
            <a:ext cx="5415442" cy="2078280"/>
          </a:xfrm>
        </p:spPr>
        <p:txBody>
          <a:bodyPr rtlCol="0" anchor="b">
            <a:noAutofit/>
          </a:bodyPr>
          <a:lstStyle/>
          <a:p>
            <a:pPr rtl="0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</a:t>
            </a: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РАХМЕТ!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B0F6D6CF-8D73-6643-A348-53AAE29FD1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endParaRPr lang="ru-RU" sz="1400" dirty="0">
              <a:solidFill>
                <a:schemeClr val="accent4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1F3968-6FAA-409C-A173-1F2B62A6B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15" t="23230" r="32914" b="11340"/>
          <a:stretch/>
        </p:blipFill>
        <p:spPr>
          <a:xfrm>
            <a:off x="5938886" y="959145"/>
            <a:ext cx="4609707" cy="472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3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391F52C-47D7-432A-87D0-D88597D07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1289304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1517D772-EB16-4FBD-9504-365672A15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502" y="1254898"/>
            <a:ext cx="10177178" cy="4660231"/>
          </a:xfrm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«STARTDRAMA»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STARTDRAMA»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ФАРХАД МОЛДАҒАЛИДІҢ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бастауымен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Еркін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толқындағы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қойылымдарды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көрермен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назарына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Сәбит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Мұқанов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Солтүстік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драма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спектакльдер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көрермен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назарына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ұсынылды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бірегейі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«86»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қойылымы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даласына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дербестік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даралықтың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қадамын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желтоқсан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әңгімеленді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Уақыт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елшілігімен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ұмытылып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жатқан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ерлігі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қайтпас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қайсарлығын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қойылым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Асанәлі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күнделігі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күніңізбен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Анашым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!»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82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55BA9AC8-EA60-644D-9DDA-B76203EA1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«STARTDRAMA»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лабораториясының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міндеті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Объект 16">
            <a:extLst>
              <a:ext uri="{FF2B5EF4-FFF2-40B4-BE49-F238E27FC236}">
                <a16:creationId xmlns:a16="http://schemas.microsoft.com/office/drawing/2014/main" id="{8E7591AD-81F4-2E45-AE36-F4DA40C190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rtlCol="0">
            <a:normAutofit/>
          </a:bodyPr>
          <a:lstStyle/>
          <a:p>
            <a:pPr marL="285750" indent="-285750" rtl="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Дербес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эксперименттік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ақиқат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қойылымдарды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жарыққа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rtl="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сапалы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қойылымдарды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көрермен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назарына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rtl="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актерлер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режиссерлерге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өздерінің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потенциалдарын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еңбектерін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көрсететін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кеңістік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беру;  </a:t>
            </a:r>
          </a:p>
          <a:p>
            <a:pPr marL="285750" indent="-285750" rtl="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театрлары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орнату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rtl="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фестивальдерін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2276898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5E51183-D0D9-A74B-94F0-9EC0104A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68" y="2380892"/>
            <a:ext cx="5460992" cy="2096216"/>
          </a:xfrm>
        </p:spPr>
        <p:txBody>
          <a:bodyPr rtlCol="0"/>
          <a:lstStyle/>
          <a:p>
            <a:pPr algn="l" rtl="0">
              <a:tabLst>
                <a:tab pos="3308350" algn="l"/>
              </a:tabLst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«STARTDRAMA»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лабораториясының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атқарған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жұмыстары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Rejisser.Dramaturg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START- 2021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ж»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жобасы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АЛМАТЫ ҚАЛАСЫ«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Rejisser.Dramaturg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START-2022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ж»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жобасы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АЛМАТЫ ҚАЛАСЫ«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Rejisser.Dramaturg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START-2023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ж»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жобасы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ТҮРКІСТАН ҚАЛАСЫ</a:t>
            </a: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ірнеше Халықаралық және республикалық жобалар мен спектакльдер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id="{12F9F11B-381F-4E97-AC96-E220CE9D53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56091" y="831850"/>
            <a:ext cx="2785443" cy="5194300"/>
          </a:xfrm>
        </p:spPr>
      </p:pic>
    </p:spTree>
    <p:extLst>
      <p:ext uri="{BB962C8B-B14F-4D97-AF65-F5344CB8AC3E}">
        <p14:creationId xmlns:p14="http://schemas.microsoft.com/office/powerpoint/2010/main" val="97197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00900CD-B943-934F-857F-30AA913F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2A09EEBC-5E2C-D240-A5D6-6952B839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0510" y="942870"/>
            <a:ext cx="4157296" cy="3633471"/>
          </a:xfrm>
        </p:spPr>
        <p:txBody>
          <a:bodyPr rtlCol="0">
            <a:noAutofit/>
          </a:bodyPr>
          <a:lstStyle/>
          <a:p>
            <a:pPr marL="285750" indent="-285750" rtl="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«R.D.S»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Режиссер.Драматург.Старт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режиссерлер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драматургтердің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дәріптейтін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Rejisser.Dramaturg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START»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идеялары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көзқарасын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қалыптастыру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драмалық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шығармалармен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драматургтердің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артуын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себепкер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болуды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көздейді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аясында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шеберлік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сағаттар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отандық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үдерісіндегі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тәжірибе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өнеріндегі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жаңашыл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идеялар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бастамаларды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қолдайтын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сондай-ақ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МХАТ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мектеп-студиясының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профессоры ВИКТОР РЫЖАКОВ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«Золотая маска»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жүлдесінің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номинанты 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Drama.kz»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жобасының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ОЛЖАС ЖАНАЙДАРОВ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біріккен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6E08C0-CB82-4722-8C6C-EB3CBE655D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" name="Picture 2" descr="Picture background">
            <a:extLst>
              <a:ext uri="{FF2B5EF4-FFF2-40B4-BE49-F238E27FC236}">
                <a16:creationId xmlns:a16="http://schemas.microsoft.com/office/drawing/2014/main" id="{F1B2F7B2-0EE1-4656-ABBF-3688B8DD4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98" y="633413"/>
            <a:ext cx="5908554" cy="57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359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CA0D37-0A51-4C60-914B-2DEF15F1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" t="7071"/>
          <a:stretch/>
        </p:blipFill>
        <p:spPr>
          <a:xfrm>
            <a:off x="5801668" y="810790"/>
            <a:ext cx="5510523" cy="3129344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00900CD-B943-934F-857F-30AA913F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2A09EEBC-5E2C-D240-A5D6-6952B8392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009" y="820950"/>
            <a:ext cx="4807669" cy="4566781"/>
          </a:xfrm>
        </p:spPr>
        <p:txBody>
          <a:bodyPr rtlCol="0">
            <a:noAutofit/>
          </a:bodyPr>
          <a:lstStyle/>
          <a:p>
            <a:pPr rtl="0">
              <a:lnSpc>
                <a:spcPts val="2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ТМД,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Балтық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Грузия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елдерінің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 форумы. (2024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Молодежный театральный форум стран СНГ, Балтии и Грузии2024 год)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Әзірбайжан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Армения, Беларусь, Грузия,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Қырғызстан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Молдова,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Тәжікстан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Өзбекстан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мемлекеттері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катысады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режиссура, драматургия,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сценографтарды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саласындағы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дарынды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болашақтарынан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үміт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күтетін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біріктіретіні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форум.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A6E2C2-2861-496F-9E61-0DBE7C662F42}"/>
              </a:ext>
            </a:extLst>
          </p:cNvPr>
          <p:cNvSpPr txBox="1"/>
          <p:nvPr/>
        </p:nvSpPr>
        <p:spPr>
          <a:xfrm>
            <a:off x="751841" y="4072214"/>
            <a:ext cx="106111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Осылайша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ТМД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елдерінің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өнер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саласындағы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жастарының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ынтымақтастық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нысандарын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кенейтуге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ықпал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ететіні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сөзсіз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Форум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бағдарламасы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аясында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елден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келген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режиссерлер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драматургтер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мамандары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шеберлік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сыныптарын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форум 3-9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шілде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аралығында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өткізілді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STARTDRAMA»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лабораториясы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ҚР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министрлігінің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қолдауымен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Мәскеу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«ГИТИС» (Российский институт театрального искусства ) 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«Режиссер драматического театра»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мамандығына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грант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негізінде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оқуға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жіберді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43121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BFE6AE-E8A4-4D0A-A2A7-A90CE5B08198}"/>
              </a:ext>
            </a:extLst>
          </p:cNvPr>
          <p:cNvSpPr txBox="1"/>
          <p:nvPr/>
        </p:nvSpPr>
        <p:spPr>
          <a:xfrm>
            <a:off x="1446835" y="972274"/>
            <a:ext cx="95612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«STARTDRAMA»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лабораториясының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«АБАЙ ӘЛЕМІ»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концерт-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спектакліАбайдың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күрескер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кезеңдерін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еліміздің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танымал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актерлері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Ернат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Күншібаев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Әбділманов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Ерлан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Біләл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сомдады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Темірбек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Жүргенов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академиясының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хоры мен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SteppeSons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аспаптық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Абайдың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әндерін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қойылым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катар,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мектеп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ақынның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төрт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мезгіл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өлеңдерін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ықыласына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бөленді.Бағдарламаның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бөлігінде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«МУЗАРТ»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Ерден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Жақсыбек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әуенге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толы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әндер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Спектакль-концерт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CANTO"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вокалдық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квартетінің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орындауындағы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Абай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әндерінен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попурримен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аяқталды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STARTDRAMA»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лабораториясының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жобасының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Түркі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дүниесі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ақындарының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поэзия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Фестивальдің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әлемінің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бірлігі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нығайту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ақындардың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көкжиегін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кеңейту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болды.Алматы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басқармасының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қолдауымен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«ТҮРІКСОЙ»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Тұлға-достық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қоғамдық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көрермен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назарына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дүниесі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ақындарының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көрнекті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жырларымен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әлемінің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мәдениетіне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алтын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үлес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қосып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жаткан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таңдайына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қонған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ақындардың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жауһарлы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өлеңдері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ұсынылды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476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B6C6BD0-EDC9-7C44-A414-B66D25E3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1289304"/>
          </a:xfrm>
        </p:spPr>
        <p:txBody>
          <a:bodyPr rtlCol="0"/>
          <a:lstStyle/>
          <a:p>
            <a:pPr rtl="0"/>
            <a:r>
              <a:rPr lang="ru-RU"/>
              <a:t>Добавьте рисунки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644C585-2FF2-437F-A4D9-A1F2373E7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635D5FAD-4C64-46D9-A38B-25879632BCD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6B01EB93-6938-4897-B52B-730A567F363D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E1BB9E2-C7A7-44A5-8591-B9D75EB00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" t="1904" r="917" b="55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89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1B6C6BD0-EDC9-7C44-A414-B66D25E3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1289304"/>
          </a:xfrm>
        </p:spPr>
        <p:txBody>
          <a:bodyPr rtlCol="0"/>
          <a:lstStyle/>
          <a:p>
            <a:pPr rtl="0"/>
            <a:r>
              <a:rPr lang="ru-RU"/>
              <a:t>Добавьте рисунки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644C585-2FF2-437F-A4D9-A1F2373E7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635D5FAD-4C64-46D9-A38B-25879632BCD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6B01EB93-6938-4897-B52B-730A567F363D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E1BB9E2-C7A7-44A5-8591-B9D75EB00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" t="1904" r="917" b="552"/>
          <a:stretch/>
        </p:blipFill>
        <p:spPr>
          <a:xfrm>
            <a:off x="-1" y="0"/>
            <a:ext cx="12418255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F030FB-6AD8-4053-84DC-9980E78E3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" r="750"/>
          <a:stretch/>
        </p:blipFill>
        <p:spPr>
          <a:xfrm>
            <a:off x="254000" y="0"/>
            <a:ext cx="1193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1733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спективаVTI">
  <a:themeElements>
    <a:clrScheme name="MONO">
      <a:dk1>
        <a:srgbClr val="000000"/>
      </a:dk1>
      <a:lt1>
        <a:srgbClr val="ECEEF7"/>
      </a:lt1>
      <a:dk2>
        <a:srgbClr val="000000"/>
      </a:dk2>
      <a:lt2>
        <a:srgbClr val="F5F8FF"/>
      </a:lt2>
      <a:accent1>
        <a:srgbClr val="ECEEF7"/>
      </a:accent1>
      <a:accent2>
        <a:srgbClr val="F5F8FF"/>
      </a:accent2>
      <a:accent3>
        <a:srgbClr val="A1A2A9"/>
      </a:accent3>
      <a:accent4>
        <a:srgbClr val="141514"/>
      </a:accent4>
      <a:accent5>
        <a:srgbClr val="000000"/>
      </a:accent5>
      <a:accent6>
        <a:srgbClr val="96969C"/>
      </a:accent6>
      <a:hlink>
        <a:srgbClr val="5F6063"/>
      </a:hlink>
      <a:folHlink>
        <a:srgbClr val="9191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 Pitch" id="{BA0280BF-E6B4-464B-BF28-F0D2A23065D1}" vid="{A1F0DEB3-06CD-4A85-8D08-B66BE056CE0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96C458A-6CC1-4FEE-AC7F-D0ABFD0DD393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B4A24C-CCE9-4740-BAFA-219F1C86C7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DE7DE8-0743-4BE4-AE4C-DC7F07012C0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FD056C4-A927-4BAC-8BD5-4F73ED8EFD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Copy version (1)</Template>
  <TotalTime>0</TotalTime>
  <Words>937</Words>
  <Application>Microsoft Office PowerPoint</Application>
  <PresentationFormat>Широкоэкранный</PresentationFormat>
  <Paragraphs>40</Paragraphs>
  <Slides>19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РетроспективаVTI</vt:lpstr>
      <vt:lpstr>«STARTDRAMA»   «Infinity»   лаборатория жұмыстары </vt:lpstr>
      <vt:lpstr>Презентация PowerPoint</vt:lpstr>
      <vt:lpstr> «STARTDRAMA» театр лабораториясының міндеті:</vt:lpstr>
      <vt:lpstr>«STARTDRAMA» театр лабораториясының атқарған жұмыстары:  «Rejisser.Dramaturg. START- 2021ж» жобасы  АЛМАТЫ ҚАЛАСЫ«Rejisser.Dramaturg. START-2022ж» жобасы АЛМАТЫ ҚАЛАСЫ«Rejisser.Dramaturg. START-2023ж» жобасы  ТҮРКІСТАН ҚАЛАСЫ  Бірнеше Халықаралық және республикалық жобалар мен спектакльдер </vt:lpstr>
      <vt:lpstr>Презентация PowerPoint</vt:lpstr>
      <vt:lpstr>Презентация PowerPoint</vt:lpstr>
      <vt:lpstr>Презентация PowerPoint</vt:lpstr>
      <vt:lpstr>Добавьте рисунки</vt:lpstr>
      <vt:lpstr>Добавьте рисунки</vt:lpstr>
      <vt:lpstr>Добавьте рисунки</vt:lpstr>
      <vt:lpstr>Добавьте рисунки</vt:lpstr>
      <vt:lpstr>Добавьте рисунки</vt:lpstr>
      <vt:lpstr>СВЕДЕНИЯ О ТЕМЕ</vt:lpstr>
      <vt:lpstr>  Infinity  лабораториясы</vt:lpstr>
      <vt:lpstr>Презентация PowerPoint</vt:lpstr>
      <vt:lpstr>Презентация PowerPoint</vt:lpstr>
      <vt:lpstr>Презентация PowerPoint</vt:lpstr>
      <vt:lpstr>Презентация PowerPoint</vt:lpstr>
      <vt:lpstr>НАЗАРЛАРЫҢЫЗҒА РАХМЕТ!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2020-09-22T16:52:13Z</dcterms:created>
  <dcterms:modified xsi:type="dcterms:W3CDTF">2024-12-06T07:06:20Z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