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9" r:id="rId5"/>
    <p:sldId id="270" r:id="rId6"/>
    <p:sldId id="268" r:id="rId7"/>
    <p:sldId id="271" r:id="rId8"/>
    <p:sldId id="272" r:id="rId9"/>
    <p:sldId id="260" r:id="rId10"/>
    <p:sldId id="273" r:id="rId11"/>
    <p:sldId id="276" r:id="rId12"/>
    <p:sldId id="274" r:id="rId13"/>
    <p:sldId id="275" r:id="rId14"/>
    <p:sldId id="257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D3C"/>
    <a:srgbClr val="AF8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80440-4E89-484A-B330-73630850C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017" y="5415714"/>
            <a:ext cx="7911966" cy="1403626"/>
          </a:xfrm>
        </p:spPr>
        <p:txBody>
          <a:bodyPr anchor="b"/>
          <a:lstStyle>
            <a:lvl1pPr algn="ctr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212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D4495C-B58B-43EF-A415-C591C583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C1C3FAE-3E65-49FA-8A60-F9BB4EAC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C7B780-4B0B-4B32-BB2C-BB41B8C6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9FF8E6-8CCE-4F9E-BF6C-D0BA356D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0E0C86-9AA1-44AE-8B89-36C652AB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501EDDC-368D-422C-912E-5D9D6E36C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5A1FB7E-3775-4FD3-9D55-59C93C143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4E7812-00C6-4B9C-98C5-8710E8C8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537526-8922-405B-B653-35DD51E8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AF3854-74D2-4145-8481-63A4A83D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43EC0-35A1-4E58-94A8-E783B44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13" y="26568"/>
            <a:ext cx="9597887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CD249C-C8AB-4EA8-B3F3-14FE6C9B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312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04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C573ED-2CB3-4DA0-B33A-5C08108A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BA8195-A3AD-47A3-9DB4-B5A966E1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C7A2F9-8406-42B5-8583-CD1AF61B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F178E-1118-4A32-B373-C5E7FC01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443058-58F1-40A6-ABA1-C12FCDFB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EFC823-76DE-42B2-9B77-CA7EA18D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98E65F-F06D-4BD9-9BFB-BB56DD100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47D86A-F8E6-428D-AA08-101B7DDA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1B5E56-5E37-4B2B-B6D2-9C555587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16F564-B6CC-4468-9F09-88484113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1AAF3A-4870-4D26-BE8E-CF15EA45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AF6F97-9A0A-4846-9088-59A03C29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F6E960-D320-49D5-9D8F-A8BDCEAAC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A46C7C-35F3-4A9F-B3B7-BF26C7081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2D3FBB-B099-436F-AA90-3B6967ECD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731535-1D1E-47D4-9BD0-9E33D69CB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3443955-2BB0-443A-A4AE-1AEE5192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F08F475-905D-4BCD-9BAD-DC3D93DE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A87720D-F628-4321-BD8F-2797FCB1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4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C09303-F953-4CC3-936C-834E26E0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BC6A7E-80B6-4342-BA78-E73450F3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95798F-4A64-4E52-B49E-721A402B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1DEF11-2C90-48DD-A51A-EA775E6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13E9173-63C1-45C4-93CF-1EC6A88F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FB7F1DC-7D1E-4FBA-B9C2-EC347397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56A42F-4570-445A-B30D-96D23723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655E54-10B0-4A22-A1D0-CACF19BA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97AFC8-EEC4-4F64-943D-C5B2EF66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5357BAC-029B-4F85-9FC7-7F3EC0D0C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5959C86-9EBD-4F1C-BBC0-05CBC084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ABCBD2-8859-40D8-BC66-1537659F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DFCCEA1-6F7C-4057-8339-BD713A06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15EC57-B9C5-4E9A-832B-51DA531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8D03F86-D018-437F-B734-4039880A4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E722E4-DCE6-471B-8E9E-775600F93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9A7B8F9-C510-41EE-BE6D-958CA626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3036AC-A1CC-405A-8DAC-E79EC8DA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EABA3D-7DF9-4C58-9F9D-61107A86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F192E-0914-4E36-9154-045FBDAE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896D15-10F4-4CA3-A5E4-3E9367E0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CE6F63-3E46-4C80-ABEA-8E3B261E1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2707-C425-419F-8FBE-C43A1AF096C5}" type="datetimeFigureOut">
              <a:rPr lang="ru-RU" smtClean="0"/>
              <a:pPr/>
              <a:t>10.12.24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BC24E7-CBF0-463B-96A2-94485896A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BA10CE-6779-4ED4-AF78-8E45C46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6266-5700-406D-BCFC-585E366EED0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81758631-D24C-4BBF-9D8C-1EB6E56285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305DB-DEDD-4696-AABB-050B57948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0017" y="3111335"/>
            <a:ext cx="7911966" cy="223256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грифа УМО РУМС  по направлению «Искусство» учебным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изданиям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4717C-F55F-4BA7-B079-EE925C11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24" y="121570"/>
            <a:ext cx="9597887" cy="95188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07.Выписка из протокола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кафедры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47" y="1367469"/>
            <a:ext cx="3833513" cy="53180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64" y="1335477"/>
            <a:ext cx="3850832" cy="53421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86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4717C-F55F-4BA7-B079-EE925C11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24" y="121570"/>
            <a:ext cx="9597887" cy="9518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08.Отчет о проверке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04" y="1288829"/>
            <a:ext cx="3975982" cy="55157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4717C-F55F-4BA7-B079-EE925C11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24" y="121570"/>
            <a:ext cx="9597887" cy="95188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09.Выписка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протокола заседания Ученого совета КНК имени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Курмангазы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2" y="1368415"/>
            <a:ext cx="3716978" cy="51564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5" y="1368415"/>
            <a:ext cx="3728852" cy="51728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69" y="1350160"/>
            <a:ext cx="3755171" cy="520940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82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4717C-F55F-4BA7-B079-EE925C11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24" y="121570"/>
            <a:ext cx="9597887" cy="95188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08.Выписка из протокола заседания Ученого совета КНК имени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Курмангазы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" y="1372937"/>
            <a:ext cx="3800109" cy="52717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97" y="1361827"/>
            <a:ext cx="3847605" cy="53376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2" y="1358841"/>
            <a:ext cx="3776352" cy="53406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57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28BAD076-4A01-4385-AEC3-0685C51A956C}"/>
              </a:ext>
            </a:extLst>
          </p:cNvPr>
          <p:cNvSpPr txBox="1">
            <a:spLocks/>
          </p:cNvSpPr>
          <p:nvPr/>
        </p:nvSpPr>
        <p:spPr>
          <a:xfrm>
            <a:off x="2553196" y="1693291"/>
            <a:ext cx="5939054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AF8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4509F07D-6327-461B-B2C1-318E0572D2E1}"/>
              </a:ext>
            </a:extLst>
          </p:cNvPr>
          <p:cNvSpPr txBox="1">
            <a:spLocks/>
          </p:cNvSpPr>
          <p:nvPr/>
        </p:nvSpPr>
        <p:spPr>
          <a:xfrm>
            <a:off x="2788498" y="1258785"/>
            <a:ext cx="6975002" cy="3475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AF8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7F936D-A1BB-4058-80BC-CF2F9179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13" y="26568"/>
            <a:ext cx="9597887" cy="1790744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Сабырова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72E857-0412-45CD-836F-998F40ADA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консерваториясы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Музыкатану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композиция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Азия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арихындағы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мəдениеті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en-US" sz="4000" b="1" dirty="0" smtClean="0"/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музыкасы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нінен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EB4762-1EE3-4A64-92EC-19CDC80E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автором в УМО РУМС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3282F7A6-072F-4225-BBB6-F61936537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10566"/>
              </p:ext>
            </p:extLst>
          </p:nvPr>
        </p:nvGraphicFramePr>
        <p:xfrm>
          <a:off x="853440" y="1809009"/>
          <a:ext cx="10663372" cy="490062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95350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10068022">
                  <a:extLst>
                    <a:ext uri="{9D8B030D-6E8A-4147-A177-3AD203B41FA5}">
                      <a16:colId xmlns="" xmlns:a16="http://schemas.microsoft.com/office/drawing/2014/main" val="3730294796"/>
                    </a:ext>
                  </a:extLst>
                </a:gridCol>
              </a:tblGrid>
              <a:tr h="6096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документов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37202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Сопроводительное письмо на бланке вуза, подписанное руководителем ОВПО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24930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Авторский электронный вариант рукописи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24535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УМКД дисциплины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3001803528"/>
                  </a:ext>
                </a:extLst>
              </a:tr>
              <a:tr h="60967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Рецензия от специалиста, работающего в одной ОВПО с автором.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794233698"/>
                  </a:ext>
                </a:extLst>
              </a:tr>
              <a:tr h="60967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Рецензия от специалиста, работающего в другой организации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  <a:tr h="42333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Научно-педагогическая экспертиза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1716962612"/>
                  </a:ext>
                </a:extLst>
              </a:tr>
              <a:tr h="4037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Выписка из протокола заседания кафедры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</a:tr>
              <a:tr h="4037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проверке на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антиплагиат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</a:tr>
              <a:tr h="6096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Выписка из протокола заседания Ученого совета КНК имени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Курмангазы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3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Сопроводительное </a:t>
            </a:r>
            <a:r>
              <a:rPr lang="ru-RU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на бланке вуза, подписанное руководителем ОВПО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1" y="1198684"/>
            <a:ext cx="4022179" cy="5579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84" y="1197028"/>
            <a:ext cx="4023373" cy="55814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60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 Авторский электронный вариант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4" y="1161052"/>
            <a:ext cx="3906981" cy="542000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83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4717C-F55F-4BA7-B079-EE925C11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13" y="26568"/>
            <a:ext cx="9597887" cy="9518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03.УМКД дисциплины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28" y="1045733"/>
            <a:ext cx="4082735" cy="56638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75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41318" y="-717869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 </a:t>
            </a:r>
            <a:r>
              <a:rPr lang="ru-RU" sz="4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специалиста, работающего в одной ОВПО с </a:t>
            </a:r>
            <a:r>
              <a:rPr lang="ru-RU" sz="4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60" y="1352130"/>
            <a:ext cx="3835897" cy="53213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68" y="1371216"/>
            <a:ext cx="3800103" cy="52717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1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41318" y="-717869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 </a:t>
            </a:r>
            <a:r>
              <a:rPr lang="ru-RU" sz="3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 </a:t>
            </a:r>
            <a:r>
              <a:rPr lang="ru-RU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специалиста, </a:t>
            </a:r>
            <a:r>
              <a:rPr lang="ru-RU" sz="3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работающего </a:t>
            </a:r>
            <a:r>
              <a:rPr lang="ru-RU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другой организации</a:t>
            </a:r>
            <a:r>
              <a:rPr lang="ru-RU" sz="3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9419"/>
            <a:ext cx="3710766" cy="51478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85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4717C-F55F-4BA7-B079-EE925C11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13" y="26568"/>
            <a:ext cx="9597887" cy="9518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06.Научно-педагогическая экспертиза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439F8B9B-12F2-464A-A56A-CEB6DEED8908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rgbClr val="AF8B5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90" y="1068779"/>
            <a:ext cx="3880039" cy="55220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58" y="1084193"/>
            <a:ext cx="3470833" cy="550661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33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173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Присвоение грифа УМО РУМС  по направлению «Искусство» учебным изданиям</vt:lpstr>
      <vt:lpstr>Сабырова Ә.С.</vt:lpstr>
      <vt:lpstr>Материалы,  представленные автором в УМО РУМС</vt:lpstr>
      <vt:lpstr>01. Сопроводительное письмо на бланке вуза, подписанное руководителем ОВПО </vt:lpstr>
      <vt:lpstr>02. Авторский электронный вариант  </vt:lpstr>
      <vt:lpstr>03.УМКД дисциплины</vt:lpstr>
      <vt:lpstr>   04. Рецензия от специалиста, работающего в одной ОВПО с автором </vt:lpstr>
      <vt:lpstr>   05. Рецензия от специалиста, работающего в другой организации </vt:lpstr>
      <vt:lpstr>06.Научно-педагогическая экспертиза</vt:lpstr>
      <vt:lpstr>07.Выписка из протокола  заседания кафедры</vt:lpstr>
      <vt:lpstr>08.Отчет о проверке на антиплагиат</vt:lpstr>
      <vt:lpstr>09.Выписка из протокола заседания Ученого совета КНК имени Курмангазы</vt:lpstr>
      <vt:lpstr>08.Выписка из протокола заседания Ученого совета КНК имени Курмангазы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32</cp:revision>
  <cp:lastPrinted>2024-12-10T06:21:33Z</cp:lastPrinted>
  <dcterms:created xsi:type="dcterms:W3CDTF">2021-05-01T19:08:49Z</dcterms:created>
  <dcterms:modified xsi:type="dcterms:W3CDTF">2024-12-10T06:23:28Z</dcterms:modified>
</cp:coreProperties>
</file>