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84" r:id="rId1"/>
  </p:sldMasterIdLst>
  <p:notesMasterIdLst>
    <p:notesMasterId r:id="rId8"/>
  </p:notesMasterIdLst>
  <p:handoutMasterIdLst>
    <p:handoutMasterId r:id="rId9"/>
  </p:handoutMasterIdLst>
  <p:sldIdLst>
    <p:sldId id="256" r:id="rId2"/>
    <p:sldId id="260" r:id="rId3"/>
    <p:sldId id="261" r:id="rId4"/>
    <p:sldId id="262" r:id="rId5"/>
    <p:sldId id="272" r:id="rId6"/>
    <p:sldId id="274" r:id="rId7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1" autoAdjust="0"/>
    <p:restoredTop sz="83707" autoAdjust="0"/>
  </p:normalViewPr>
  <p:slideViewPr>
    <p:cSldViewPr snapToGrid="0">
      <p:cViewPr varScale="1">
        <p:scale>
          <a:sx n="100" d="100"/>
          <a:sy n="100" d="100"/>
        </p:scale>
        <p:origin x="90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63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DD16947-ECFC-420A-926F-174223016572}" type="datetime1">
              <a:rPr lang="ru-RU" smtClean="0"/>
              <a:t>03.06.2025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C4B79F2-7C6A-497B-9A4A-8ACE18746C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6342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54858-8AC1-4038-B6BD-519804A0AA60}" type="datetime1">
              <a:rPr lang="ru-RU" smtClean="0"/>
              <a:pPr/>
              <a:t>03.06.2025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62A795-6F94-4A96-B820-B9038480D048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66495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Цвета вашего класса отличаются от цветов этого шаблона? Не проблема! На вкладке "Дизайн" нажмите "Варианты" (стрелка вниз) и выберите подходящую вам цветовую схему.</a:t>
            </a:r>
          </a:p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 можете менять любые пункты в списках обязанностей в соответствии с правилами вашего класса!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262A795-6F94-4A96-B820-B9038480D048}" type="slidenum"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fld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546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262A795-6F94-4A96-B820-B9038480D048}" type="slidenum"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fld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221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262A795-6F94-4A96-B820-B9038480D048}" type="slidenum"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fld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574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262A795-6F94-4A96-B820-B9038480D048}" type="slidenum"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fld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818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 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rtlCol="0"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 rtlCol="0"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237FE10E-7688-4AAF-A536-CFA480B79A70}" type="datetime1">
              <a:rPr lang="ru-RU" noProof="0" smtClean="0"/>
              <a:t>03.06.2025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  <p:cxnSp>
        <p:nvCxnSpPr>
          <p:cNvPr id="8" name="Прямая соединительная линия 7"/>
          <p:cNvCxnSpPr/>
          <p:nvPr/>
        </p:nvCxnSpPr>
        <p:spPr>
          <a:xfrm>
            <a:off x="1731519" y="3733800"/>
            <a:ext cx="8748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785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62BD50-8A1F-4CA2-B30E-81FABBC9C978}" type="datetime1">
              <a:rPr lang="ru-RU" noProof="0" smtClean="0"/>
              <a:t>03.06.2025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17245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18929F-6FE6-41F1-B055-03150648DDBF}" type="datetime1">
              <a:rPr lang="ru-RU" noProof="0" smtClean="0"/>
              <a:t>03.06.2025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42219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41B39D-2E41-46D3-8A6B-C11F4FFB853B}" type="datetime1">
              <a:rPr lang="ru-RU" noProof="0" smtClean="0"/>
              <a:t>03.06.2025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85284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rtlCol="0"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27A68C-9EA6-43C7-A486-2FF969F5CF0B}" type="datetime1">
              <a:rPr lang="ru-RU" noProof="0" smtClean="0"/>
              <a:t>03.06.2025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  <p:cxnSp>
        <p:nvCxnSpPr>
          <p:cNvPr id="7" name="Прямая соединительная линия 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076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8E31FF-6F7A-41B1-8150-330EFD452CD8}" type="datetime1">
              <a:rPr lang="ru-RU" noProof="0" smtClean="0"/>
              <a:t>03.06.2025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34525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6512C5-AF41-4407-9A8D-FDA3CFFC0857}" type="datetime1">
              <a:rPr lang="ru-RU" noProof="0" smtClean="0"/>
              <a:t>03.06.2025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6800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E0AC5F-13FB-4523-BF00-501B04C3BB6D}" type="datetime1">
              <a:rPr lang="ru-RU" noProof="0" smtClean="0"/>
              <a:t>03.06.2025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75270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37AEC7-9978-4A4E-9DC4-1AF2565A2397}" type="datetime1">
              <a:rPr lang="ru-RU" noProof="0" smtClean="0"/>
              <a:t>03.06.2025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702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854DC3-8A14-43B0-9E50-152D156F7AFE}" type="datetime1">
              <a:rPr lang="ru-RU" noProof="0" smtClean="0"/>
              <a:t>03.06.2025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55246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rtlCol="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C322A6-A07A-4901-8F30-4396EF66C96C}" type="datetime1">
              <a:rPr lang="ru-RU" noProof="0" smtClean="0"/>
              <a:t>03.06.2025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15071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fld id="{05E6433C-341A-4F8B-9476-F9C3E096DC01}" type="datetime1">
              <a:rPr lang="ru-RU" noProof="0" smtClean="0"/>
              <a:t>03.06.2025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fld id="{6D22F896-40B5-4ADD-8801-0D06FADFA095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47619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50028" y="1819276"/>
            <a:ext cx="4995735" cy="3800474"/>
          </a:xfrm>
        </p:spPr>
        <p:txBody>
          <a:bodyPr anchor="ctr">
            <a:normAutofit/>
          </a:bodyPr>
          <a:lstStyle/>
          <a:p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ҚР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ҒжБМ 2023 жылға арналған шетелдік ғалымдарды оқытушылық қызметке тарту бағдарламасы бойынша</a:t>
            </a:r>
            <a:b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kk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 flipV="1">
            <a:off x="5100034" y="798490"/>
            <a:ext cx="245729" cy="257578"/>
          </a:xfrm>
        </p:spPr>
        <p:txBody>
          <a:bodyPr>
            <a:noAutofit/>
          </a:bodyPr>
          <a:lstStyle/>
          <a:p>
            <a:endParaRPr lang="kk-KZ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236" y="499703"/>
            <a:ext cx="3528409" cy="14672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250" y="798490"/>
            <a:ext cx="6119648" cy="39687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690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283334" y="373487"/>
            <a:ext cx="11441941" cy="6168981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2023-2024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жылына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М.Әуезов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атындағы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Оңтүстік-Қазақстан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ҚР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ҒжБМ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жылға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шетелдік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ғалымдарды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оқытушылық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қызметке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бағдарламасы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Түркия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университетінің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доктор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PhD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Фусун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Ашкарды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шақырған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университет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інің құрамында Мемлекеттік түрік музыкасы атты консерваториясының түрік халық билері кафедрасының доценті 2023-2024 оқу жылының 02 қазаннан 02 қараша аралығында Өнер кафедрасында лекциялар, семинарлар және практикалық сабақтар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өтткізді. </a:t>
            </a:r>
            <a:endParaRPr lang="kk-K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2023 жылдың ақпан айынан жүргізілген жұмыстар: ғалымның келісімі, бағдарламаға сәйкестігі-ол үшін оқытушының құжаттары, ғылыми мақалаларының тізімі мен жарияламаларының сілтемелері, болашақ жүргізілетін білім бағдарламасы жіберілді.</a:t>
            </a:r>
          </a:p>
          <a:p>
            <a:pPr marL="45720" indent="0" algn="just">
              <a:buNone/>
            </a:pP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Осы жұмыстар жасалып, іріктеуден өткен соң, шетелдік ғалыммен келісім шарт жасалды. </a:t>
            </a:r>
          </a:p>
          <a:p>
            <a:pPr marL="4572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077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2351" y="562995"/>
            <a:ext cx="4218636" cy="507206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/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Түркі өнер тарихы,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түркі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халықтарының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дәстүрлі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биінің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тарихы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ә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зербайжан, түрік халық билерінің негізгі элементтері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түрік халық билерінің аймақтық 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ерекшеліктері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4" y="562997"/>
            <a:ext cx="6762752" cy="507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4045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53175" y="333375"/>
            <a:ext cx="5315083" cy="2800350"/>
          </a:xfrm>
        </p:spPr>
        <p:txBody>
          <a:bodyPr numCol="1">
            <a:noAutofit/>
          </a:bodyPr>
          <a:lstStyle/>
          <a:p>
            <a:pPr marL="45720" indent="0" algn="just">
              <a:lnSpc>
                <a:spcPct val="100000"/>
              </a:lnSpc>
              <a:buNone/>
            </a:pP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Магистратура бойынша:</a:t>
            </a:r>
          </a:p>
          <a:p>
            <a:pPr marL="45720" indent="0" algn="just">
              <a:lnSpc>
                <a:spcPct val="100000"/>
              </a:lnSpc>
              <a:buNone/>
            </a:pP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-Дәстүрлі билерді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заманауи 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</a:t>
            </a:r>
          </a:p>
          <a:p>
            <a:pPr marL="45720" indent="0" algn="just">
              <a:lnSpc>
                <a:spcPct val="100000"/>
              </a:lnSpc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-Би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композициясының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практикасы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" indent="0" algn="just">
              <a:lnSpc>
                <a:spcPct val="100000"/>
              </a:lnSpc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-Би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психологиясы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 algn="just">
              <a:lnSpc>
                <a:spcPct val="100000"/>
              </a:lnSpc>
              <a:buNone/>
            </a:pP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 бойынша - Заманауи 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джаз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контемпорари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импровизация 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пәндерін өтті.</a:t>
            </a:r>
            <a:endParaRPr lang="kk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24" y="3561678"/>
            <a:ext cx="3914775" cy="2936081"/>
          </a:xfrm>
          <a:prstGeom prst="snip2DiagRect">
            <a:avLst>
              <a:gd name="adj1" fmla="val 17016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3491" y="3495675"/>
            <a:ext cx="4343400" cy="29337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875" y="333375"/>
            <a:ext cx="4419600" cy="30624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225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115" y="523875"/>
            <a:ext cx="5407060" cy="2666999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Жұмыс соңында доктор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PhD 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Фусун  </a:t>
            </a: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Ашкар орындалған жұмыстар актісін жасап тапсырды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Қазақстан Республикасы Ғылым және жоғары білім </a:t>
            </a: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министрлігі қабылдаған соң, ғалымға жалпы жұмыс ақысы төленді. </a:t>
            </a:r>
            <a:endParaRPr lang="kk-K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568" y="3190874"/>
            <a:ext cx="4363932" cy="32729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4175" y="523874"/>
            <a:ext cx="5010149" cy="56874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511938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5470" y="2062247"/>
            <a:ext cx="11710219" cy="2926080"/>
          </a:xfrm>
        </p:spPr>
        <p:txBody>
          <a:bodyPr>
            <a:normAutofit fontScale="90000"/>
          </a:bodyPr>
          <a:lstStyle/>
          <a:p>
            <a:r>
              <a:rPr lang="kk-KZ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НАЗАРЛАРЫҢЫЗҒА РАҚМЕТ!</a:t>
            </a:r>
            <a:br>
              <a:rPr lang="kk-KZ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br>
              <a:rPr lang="kk-KZ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TOU ROR ATTENTION</a:t>
            </a:r>
            <a:r>
              <a:rPr lang="kk-KZ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kk-KZ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1554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снова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450641_TF55885775" id="{C33D0CBF-F9CA-4A34-9E2D-8151EEE2EF8B}" vid="{3CA81E6F-428E-4031-9363-DE23986DC266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Обязанности учащегося и преподавателя</Template>
  <TotalTime>0</TotalTime>
  <Words>150</Words>
  <Application>Microsoft Office PowerPoint</Application>
  <PresentationFormat>Широкоэкранный</PresentationFormat>
  <Paragraphs>20</Paragraphs>
  <Slides>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Calibri</vt:lpstr>
      <vt:lpstr>Corbel</vt:lpstr>
      <vt:lpstr>Tahoma</vt:lpstr>
      <vt:lpstr>Times New Roman</vt:lpstr>
      <vt:lpstr>Основа</vt:lpstr>
      <vt:lpstr>ҚР ҒжБМ 2023 жылға арналған шетелдік ғалымдарды оқытушылық қызметке тарту бағдарламасы бойынша    </vt:lpstr>
      <vt:lpstr>Презентация PowerPoint</vt:lpstr>
      <vt:lpstr>Түркі өнер тарихы, түркі халықтарының дәстүрлі биінің тарихы, әзербайжан, түрік халық билерінің негізгі элементтері, түрік халық билерінің аймақтық ерекшеліктері</vt:lpstr>
      <vt:lpstr>Презентация PowerPoint</vt:lpstr>
      <vt:lpstr>Презентация PowerPoint</vt:lpstr>
      <vt:lpstr>НАЗАРЛАРЫҢЫЗҒА РАҚМЕТ!  Спасибо за внимание!  THANK TOU ROR ATTENTION!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2025-04-29T17:41:33Z</dcterms:created>
  <dcterms:modified xsi:type="dcterms:W3CDTF">2025-06-03T10:24:04Z</dcterms:modified>
</cp:coreProperties>
</file>