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2"/>
    <p:sldId id="266" r:id="rId3"/>
    <p:sldId id="271" r:id="rId4"/>
    <p:sldId id="265" r:id="rId5"/>
    <p:sldId id="272" r:id="rId6"/>
    <p:sldId id="277" r:id="rId7"/>
    <p:sldId id="282" r:id="rId8"/>
    <p:sldId id="278" r:id="rId9"/>
    <p:sldId id="279" r:id="rId10"/>
    <p:sldId id="280" r:id="rId11"/>
    <p:sldId id="276" r:id="rId12"/>
    <p:sldId id="273" r:id="rId13"/>
    <p:sldId id="274" r:id="rId14"/>
    <p:sldId id="270" r:id="rId15"/>
  </p:sldIdLst>
  <p:sldSz cx="12192000" cy="6858000"/>
  <p:notesSz cx="6858000" cy="9144000"/>
  <p:embeddedFontLst>
    <p:embeddedFont>
      <p:font typeface="Segoe UI" panose="020B0502040204020203"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Montserrat" panose="020B0604020202020204" charset="-52"/>
      <p:regular r:id="rId25"/>
      <p:bold r:id="rId26"/>
      <p:italic r:id="rId27"/>
      <p:boldItalic r:id="rId28"/>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578"/>
    <a:srgbClr val="1D3D66"/>
    <a:srgbClr val="F9EBE8"/>
    <a:srgbClr val="F3D5CE"/>
    <a:srgbClr val="E06E3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23" autoAdjust="0"/>
    <p:restoredTop sz="94660" autoAdjust="0"/>
  </p:normalViewPr>
  <p:slideViewPr>
    <p:cSldViewPr snapToGrid="0" showGuides="1">
      <p:cViewPr varScale="1">
        <p:scale>
          <a:sx n="116" d="100"/>
          <a:sy n="116" d="100"/>
        </p:scale>
        <p:origin x="324"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C073CA-0709-4EAF-9412-2661470667A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7E4792A3-0D9D-40EE-BE9F-71BDA731FF93}">
      <dgm:prSet custT="1"/>
      <dgm:spPr/>
      <dgm:t>
        <a:bodyPr/>
        <a:lstStyle/>
        <a:p>
          <a:pPr algn="l" rtl="0">
            <a:lnSpc>
              <a:spcPct val="100000"/>
            </a:lnSpc>
            <a:spcAft>
              <a:spcPts val="0"/>
            </a:spcAft>
          </a:pPr>
          <a:r>
            <a:rPr lang="kk-KZ" sz="1200" b="1" dirty="0" smtClean="0"/>
            <a:t>Актерлік өнер: </a:t>
          </a:r>
        </a:p>
        <a:p>
          <a:pPr algn="l" rtl="0">
            <a:lnSpc>
              <a:spcPct val="100000"/>
            </a:lnSpc>
            <a:spcAft>
              <a:spcPts val="0"/>
            </a:spcAft>
          </a:pPr>
          <a:r>
            <a:rPr lang="ru-RU" sz="1200" dirty="0" smtClean="0"/>
            <a:t>1. </a:t>
          </a:r>
          <a:r>
            <a:rPr lang="ru-RU" sz="1200" dirty="0" err="1" smtClean="0"/>
            <a:t>Материалдық</a:t>
          </a:r>
          <a:r>
            <a:rPr lang="ru-RU" sz="1200" dirty="0" smtClean="0"/>
            <a:t> </a:t>
          </a:r>
          <a:r>
            <a:rPr lang="ru-RU" sz="1200" dirty="0" err="1" smtClean="0"/>
            <a:t>базалар</a:t>
          </a:r>
          <a:r>
            <a:rPr lang="ru-RU" sz="1200" dirty="0" smtClean="0"/>
            <a:t> </a:t>
          </a:r>
          <a:r>
            <a:rPr lang="ru-RU" sz="1200" dirty="0" err="1" smtClean="0"/>
            <a:t>құру</a:t>
          </a:r>
          <a:r>
            <a:rPr lang="ru-RU" sz="1200" dirty="0" smtClean="0"/>
            <a:t> </a:t>
          </a:r>
          <a:r>
            <a:rPr lang="ru-RU" sz="1200" dirty="0" err="1" smtClean="0"/>
            <a:t>қажет</a:t>
          </a:r>
          <a:r>
            <a:rPr lang="ru-RU" sz="1200" dirty="0" smtClean="0"/>
            <a:t>: </a:t>
          </a:r>
          <a:r>
            <a:rPr lang="kk-KZ" sz="1200" dirty="0" smtClean="0"/>
            <a:t>«</a:t>
          </a:r>
          <a:r>
            <a:rPr lang="ru-RU" sz="1200" dirty="0" smtClean="0"/>
            <a:t>театр </a:t>
          </a:r>
          <a:r>
            <a:rPr lang="ru-RU" sz="1200" dirty="0" err="1" smtClean="0"/>
            <a:t>костюмдері</a:t>
          </a:r>
          <a:r>
            <a:rPr lang="kk-KZ" sz="1200" dirty="0" smtClean="0"/>
            <a:t>»</a:t>
          </a:r>
          <a:r>
            <a:rPr lang="ru-RU" sz="1200" dirty="0" smtClean="0"/>
            <a:t>,</a:t>
          </a:r>
          <a:r>
            <a:rPr lang="kk-KZ" sz="1200" dirty="0" smtClean="0"/>
            <a:t> «</a:t>
          </a:r>
          <a:r>
            <a:rPr lang="ru-RU" sz="1200" dirty="0" err="1" smtClean="0"/>
            <a:t>спектакльдерге</a:t>
          </a:r>
          <a:r>
            <a:rPr lang="ru-RU" sz="1200" dirty="0" smtClean="0"/>
            <a:t> </a:t>
          </a:r>
          <a:r>
            <a:rPr lang="ru-RU" sz="1200" dirty="0" err="1" smtClean="0"/>
            <a:t>арналған</a:t>
          </a:r>
          <a:r>
            <a:rPr lang="ru-RU" sz="1200" dirty="0" smtClean="0"/>
            <a:t> </a:t>
          </a:r>
          <a:r>
            <a:rPr lang="ru-RU" sz="1200" dirty="0" err="1" smtClean="0"/>
            <a:t>реквизиттер</a:t>
          </a:r>
          <a:r>
            <a:rPr lang="kk-KZ" sz="1200" dirty="0" smtClean="0"/>
            <a:t>»</a:t>
          </a:r>
          <a:r>
            <a:rPr lang="ru-RU" sz="1200" dirty="0" smtClean="0"/>
            <a:t>.</a:t>
          </a:r>
        </a:p>
        <a:p>
          <a:pPr algn="l" rtl="0">
            <a:lnSpc>
              <a:spcPct val="100000"/>
            </a:lnSpc>
            <a:spcAft>
              <a:spcPts val="0"/>
            </a:spcAft>
          </a:pPr>
          <a:r>
            <a:rPr lang="ru-RU" sz="1200" dirty="0" smtClean="0"/>
            <a:t>2. </a:t>
          </a:r>
          <a:r>
            <a:rPr lang="ru-RU" sz="1200" dirty="0" err="1" smtClean="0"/>
            <a:t>Білім</a:t>
          </a:r>
          <a:r>
            <a:rPr lang="ru-RU" sz="1200" dirty="0" smtClean="0"/>
            <a:t> </a:t>
          </a:r>
          <a:r>
            <a:rPr lang="ru-RU" sz="1200" dirty="0" err="1" smtClean="0"/>
            <a:t>алушылардың</a:t>
          </a:r>
          <a:r>
            <a:rPr lang="ru-RU" sz="1200" dirty="0" smtClean="0"/>
            <a:t> </a:t>
          </a:r>
          <a:r>
            <a:rPr lang="ru-RU" sz="1200" dirty="0" err="1" smtClean="0"/>
            <a:t>академиялық</a:t>
          </a:r>
          <a:r>
            <a:rPr lang="ru-RU" sz="1200" dirty="0" smtClean="0"/>
            <a:t> </a:t>
          </a:r>
          <a:r>
            <a:rPr lang="ru-RU" sz="1200" dirty="0" err="1" smtClean="0"/>
            <a:t>ұтқырлығы</a:t>
          </a:r>
          <a:r>
            <a:rPr lang="ru-RU" sz="1200" dirty="0" smtClean="0"/>
            <a:t>. </a:t>
          </a:r>
        </a:p>
        <a:p>
          <a:pPr algn="l" rtl="0">
            <a:lnSpc>
              <a:spcPct val="100000"/>
            </a:lnSpc>
            <a:spcAft>
              <a:spcPts val="0"/>
            </a:spcAft>
          </a:pPr>
          <a:r>
            <a:rPr lang="ru-RU" sz="1200" dirty="0" smtClean="0"/>
            <a:t>3. </a:t>
          </a:r>
          <a:r>
            <a:rPr lang="ru-RU" sz="1200" dirty="0" err="1" smtClean="0"/>
            <a:t>Қажетті</a:t>
          </a:r>
          <a:r>
            <a:rPr lang="ru-RU" sz="1200" dirty="0" smtClean="0"/>
            <a:t> </a:t>
          </a:r>
          <a:r>
            <a:rPr lang="ru-RU" sz="1200" dirty="0" err="1" smtClean="0"/>
            <a:t>оқу</a:t>
          </a:r>
          <a:r>
            <a:rPr lang="ru-RU" sz="1200" dirty="0" smtClean="0"/>
            <a:t> </a:t>
          </a:r>
          <a:r>
            <a:rPr lang="ru-RU" sz="1200" dirty="0" err="1" smtClean="0"/>
            <a:t>әдебиеттерін</a:t>
          </a:r>
          <a:r>
            <a:rPr lang="ru-RU" sz="1200" dirty="0" smtClean="0"/>
            <a:t> </a:t>
          </a:r>
          <a:r>
            <a:rPr lang="ru-RU" sz="1200" dirty="0" err="1" smtClean="0"/>
            <a:t>мемлекеттік</a:t>
          </a:r>
          <a:r>
            <a:rPr lang="ru-RU" sz="1200" dirty="0" smtClean="0"/>
            <a:t> </a:t>
          </a:r>
          <a:r>
            <a:rPr lang="ru-RU" sz="1200" dirty="0" err="1" smtClean="0"/>
            <a:t>тілде</a:t>
          </a:r>
          <a:r>
            <a:rPr lang="ru-RU" sz="1200" dirty="0" smtClean="0"/>
            <a:t> </a:t>
          </a:r>
          <a:r>
            <a:rPr lang="ru-RU" sz="1200" dirty="0" err="1" smtClean="0"/>
            <a:t>қамтамасыз</a:t>
          </a:r>
          <a:r>
            <a:rPr lang="ru-RU" sz="1200" dirty="0" smtClean="0"/>
            <a:t> </a:t>
          </a:r>
          <a:r>
            <a:rPr lang="ru-RU" sz="1200" dirty="0" err="1" smtClean="0"/>
            <a:t>ету</a:t>
          </a:r>
          <a:r>
            <a:rPr lang="ru-RU" sz="1200" dirty="0" smtClean="0"/>
            <a:t>.</a:t>
          </a:r>
          <a:endParaRPr lang="ru-RU" sz="1200" dirty="0"/>
        </a:p>
      </dgm:t>
    </dgm:pt>
    <dgm:pt modelId="{ADC258AC-719B-4A5A-92B3-0F1F94DF56AB}" type="parTrans" cxnId="{B0FCFBAD-7444-4FE8-9510-F26600165DA9}">
      <dgm:prSet/>
      <dgm:spPr/>
      <dgm:t>
        <a:bodyPr/>
        <a:lstStyle/>
        <a:p>
          <a:endParaRPr lang="ru-RU"/>
        </a:p>
      </dgm:t>
    </dgm:pt>
    <dgm:pt modelId="{E650E1B1-0A82-4BBC-A0CA-CAD42C5E6AE5}" type="sibTrans" cxnId="{B0FCFBAD-7444-4FE8-9510-F26600165DA9}">
      <dgm:prSet/>
      <dgm:spPr/>
      <dgm:t>
        <a:bodyPr/>
        <a:lstStyle/>
        <a:p>
          <a:endParaRPr lang="ru-RU"/>
        </a:p>
      </dgm:t>
    </dgm:pt>
    <dgm:pt modelId="{6DFD86F8-0B9E-4C92-9F56-E11177A52609}">
      <dgm:prSet custT="1"/>
      <dgm:spPr/>
      <dgm:t>
        <a:bodyPr/>
        <a:lstStyle/>
        <a:p>
          <a:pPr algn="l" rtl="0">
            <a:lnSpc>
              <a:spcPct val="100000"/>
            </a:lnSpc>
            <a:spcAft>
              <a:spcPts val="0"/>
            </a:spcAft>
          </a:pPr>
          <a:r>
            <a:rPr lang="kk-KZ" sz="1200" b="1" dirty="0" smtClean="0"/>
            <a:t>Вокалдық өнер: </a:t>
          </a:r>
        </a:p>
        <a:p>
          <a:pPr algn="l" rtl="0">
            <a:lnSpc>
              <a:spcPct val="100000"/>
            </a:lnSpc>
            <a:spcAft>
              <a:spcPts val="0"/>
            </a:spcAft>
          </a:pPr>
          <a:r>
            <a:rPr lang="kk-KZ" sz="1200" dirty="0" smtClean="0"/>
            <a:t>1. Концертмейстерлерге қажеттілік (төмен жалақы).</a:t>
          </a:r>
        </a:p>
        <a:p>
          <a:pPr algn="l" rtl="0">
            <a:lnSpc>
              <a:spcPct val="100000"/>
            </a:lnSpc>
            <a:spcAft>
              <a:spcPts val="0"/>
            </a:spcAft>
          </a:pPr>
          <a:r>
            <a:rPr lang="kk-KZ" sz="1200" dirty="0" smtClean="0"/>
            <a:t>2. Дыбыстық аппаратураға қажеттілік (Акустикалық жүйелер, күшейткіштер, араластырғыш пульт, микрофондар).</a:t>
          </a:r>
        </a:p>
        <a:p>
          <a:pPr algn="l" rtl="0">
            <a:lnSpc>
              <a:spcPct val="100000"/>
            </a:lnSpc>
            <a:spcAft>
              <a:spcPts val="0"/>
            </a:spcAft>
          </a:pPr>
          <a:r>
            <a:rPr lang="kk-KZ" sz="1200" dirty="0" smtClean="0"/>
            <a:t>3. Білім алушылардың академиялық ұтқырлығы.</a:t>
          </a:r>
        </a:p>
        <a:p>
          <a:pPr algn="l" rtl="0">
            <a:lnSpc>
              <a:spcPct val="100000"/>
            </a:lnSpc>
            <a:spcAft>
              <a:spcPts val="0"/>
            </a:spcAft>
          </a:pPr>
          <a:r>
            <a:rPr lang="kk-KZ" sz="1200" dirty="0" smtClean="0"/>
            <a:t>4. Мемлекеттік тілде қажетті оқу әдебиетінің болуы.</a:t>
          </a:r>
          <a:endParaRPr lang="ru-RU" sz="1200" dirty="0"/>
        </a:p>
      </dgm:t>
    </dgm:pt>
    <dgm:pt modelId="{BB980C7E-8F8D-4983-94A7-543D71E2DD64}" type="parTrans" cxnId="{644146B1-53EF-4D50-BC88-B8432E6C7931}">
      <dgm:prSet/>
      <dgm:spPr/>
      <dgm:t>
        <a:bodyPr/>
        <a:lstStyle/>
        <a:p>
          <a:endParaRPr lang="ru-RU"/>
        </a:p>
      </dgm:t>
    </dgm:pt>
    <dgm:pt modelId="{597B191F-6078-4C0A-BED6-61CE76E5887F}" type="sibTrans" cxnId="{644146B1-53EF-4D50-BC88-B8432E6C7931}">
      <dgm:prSet/>
      <dgm:spPr/>
      <dgm:t>
        <a:bodyPr/>
        <a:lstStyle/>
        <a:p>
          <a:endParaRPr lang="ru-RU"/>
        </a:p>
      </dgm:t>
    </dgm:pt>
    <dgm:pt modelId="{97A29AF9-8D3D-40C9-8437-DEA801972FCB}">
      <dgm:prSet custT="1"/>
      <dgm:spPr/>
      <dgm:t>
        <a:bodyPr/>
        <a:lstStyle/>
        <a:p>
          <a:pPr algn="l" rtl="0">
            <a:lnSpc>
              <a:spcPct val="100000"/>
            </a:lnSpc>
            <a:spcAft>
              <a:spcPts val="0"/>
            </a:spcAft>
          </a:pPr>
          <a:r>
            <a:rPr lang="kk-KZ" sz="1200" b="1" dirty="0" smtClean="0"/>
            <a:t>Аспаптық орындаушылық: </a:t>
          </a:r>
          <a:r>
            <a:rPr lang="kk-KZ" sz="1200" dirty="0" smtClean="0"/>
            <a:t>1. Магистратураның болмауы. </a:t>
          </a:r>
        </a:p>
        <a:p>
          <a:pPr algn="l" rtl="0">
            <a:lnSpc>
              <a:spcPct val="100000"/>
            </a:lnSpc>
            <a:spcAft>
              <a:spcPts val="0"/>
            </a:spcAft>
          </a:pPr>
          <a:r>
            <a:rPr lang="kk-KZ" sz="1200" dirty="0" smtClean="0"/>
            <a:t>2. Білім алушылардың академиялық ұтқырлығы.</a:t>
          </a:r>
        </a:p>
        <a:p>
          <a:pPr algn="l" rtl="0">
            <a:lnSpc>
              <a:spcPct val="100000"/>
            </a:lnSpc>
            <a:spcAft>
              <a:spcPts val="0"/>
            </a:spcAft>
          </a:pPr>
          <a:r>
            <a:rPr lang="kk-KZ" sz="1200" dirty="0" smtClean="0"/>
            <a:t>3. Концертмейстерлердің болуы (төмен жалақы). </a:t>
          </a:r>
        </a:p>
        <a:p>
          <a:pPr algn="l" rtl="0">
            <a:lnSpc>
              <a:spcPct val="100000"/>
            </a:lnSpc>
            <a:spcAft>
              <a:spcPts val="0"/>
            </a:spcAft>
          </a:pPr>
          <a:r>
            <a:rPr lang="kk-KZ" sz="1200" dirty="0" smtClean="0"/>
            <a:t>4. Мемлекеттік тілде қажетті оқу әдебиетінің болуы.</a:t>
          </a:r>
          <a:endParaRPr lang="ru-RU" sz="1200" dirty="0"/>
        </a:p>
      </dgm:t>
    </dgm:pt>
    <dgm:pt modelId="{13A809AA-8C04-4A36-9339-8481208CC12D}" type="parTrans" cxnId="{43E35B14-A528-424A-984E-F058856E48C4}">
      <dgm:prSet/>
      <dgm:spPr/>
      <dgm:t>
        <a:bodyPr/>
        <a:lstStyle/>
        <a:p>
          <a:endParaRPr lang="ru-RU"/>
        </a:p>
      </dgm:t>
    </dgm:pt>
    <dgm:pt modelId="{15E39BCE-3229-4B35-880E-A6D615ECEAD9}" type="sibTrans" cxnId="{43E35B14-A528-424A-984E-F058856E48C4}">
      <dgm:prSet/>
      <dgm:spPr/>
      <dgm:t>
        <a:bodyPr/>
        <a:lstStyle/>
        <a:p>
          <a:endParaRPr lang="ru-RU"/>
        </a:p>
      </dgm:t>
    </dgm:pt>
    <dgm:pt modelId="{82657F95-F1DF-4C52-9CD2-1292A8A45EEC}" type="pres">
      <dgm:prSet presAssocID="{F7C073CA-0709-4EAF-9412-2661470667AC}" presName="hierChild1" presStyleCnt="0">
        <dgm:presLayoutVars>
          <dgm:chPref val="1"/>
          <dgm:dir/>
          <dgm:animOne val="branch"/>
          <dgm:animLvl val="lvl"/>
          <dgm:resizeHandles/>
        </dgm:presLayoutVars>
      </dgm:prSet>
      <dgm:spPr/>
      <dgm:t>
        <a:bodyPr/>
        <a:lstStyle/>
        <a:p>
          <a:endParaRPr lang="ru-RU"/>
        </a:p>
      </dgm:t>
    </dgm:pt>
    <dgm:pt modelId="{AEC4D138-8D7A-44EB-ABC2-A6CFAC9C654E}" type="pres">
      <dgm:prSet presAssocID="{7E4792A3-0D9D-40EE-BE9F-71BDA731FF93}" presName="hierRoot1" presStyleCnt="0"/>
      <dgm:spPr/>
    </dgm:pt>
    <dgm:pt modelId="{7DF3B313-5B90-466E-93D3-FAC65564798D}" type="pres">
      <dgm:prSet presAssocID="{7E4792A3-0D9D-40EE-BE9F-71BDA731FF93}" presName="composite" presStyleCnt="0"/>
      <dgm:spPr/>
    </dgm:pt>
    <dgm:pt modelId="{CE3B346C-BDA1-4684-BC9D-70BD2B60BB0C}" type="pres">
      <dgm:prSet presAssocID="{7E4792A3-0D9D-40EE-BE9F-71BDA731FF93}" presName="background" presStyleLbl="node0" presStyleIdx="0" presStyleCnt="3"/>
      <dgm:spPr/>
      <dgm:t>
        <a:bodyPr/>
        <a:lstStyle/>
        <a:p>
          <a:endParaRPr lang="ru-RU"/>
        </a:p>
      </dgm:t>
    </dgm:pt>
    <dgm:pt modelId="{9F97F946-D876-4D66-B8BE-CCF14457AED6}" type="pres">
      <dgm:prSet presAssocID="{7E4792A3-0D9D-40EE-BE9F-71BDA731FF93}" presName="text" presStyleLbl="fgAcc0" presStyleIdx="0" presStyleCnt="3" custScaleX="93833" custScaleY="162022">
        <dgm:presLayoutVars>
          <dgm:chPref val="3"/>
        </dgm:presLayoutVars>
      </dgm:prSet>
      <dgm:spPr/>
      <dgm:t>
        <a:bodyPr/>
        <a:lstStyle/>
        <a:p>
          <a:endParaRPr lang="ru-RU"/>
        </a:p>
      </dgm:t>
    </dgm:pt>
    <dgm:pt modelId="{DF731030-AC31-4432-B9A4-5B19F7DF361B}" type="pres">
      <dgm:prSet presAssocID="{7E4792A3-0D9D-40EE-BE9F-71BDA731FF93}" presName="hierChild2" presStyleCnt="0"/>
      <dgm:spPr/>
    </dgm:pt>
    <dgm:pt modelId="{4A82246B-98C4-4FA1-B14D-DEA28DD31CC1}" type="pres">
      <dgm:prSet presAssocID="{6DFD86F8-0B9E-4C92-9F56-E11177A52609}" presName="hierRoot1" presStyleCnt="0"/>
      <dgm:spPr/>
    </dgm:pt>
    <dgm:pt modelId="{5913F785-00B4-441E-B6C7-D55C9436D73E}" type="pres">
      <dgm:prSet presAssocID="{6DFD86F8-0B9E-4C92-9F56-E11177A52609}" presName="composite" presStyleCnt="0"/>
      <dgm:spPr/>
    </dgm:pt>
    <dgm:pt modelId="{1EE64FD5-E05A-4372-9BE5-F643A5D49243}" type="pres">
      <dgm:prSet presAssocID="{6DFD86F8-0B9E-4C92-9F56-E11177A52609}" presName="background" presStyleLbl="node0" presStyleIdx="1" presStyleCnt="3"/>
      <dgm:spPr>
        <a:blipFill rotWithShape="0">
          <a:blip xmlns:r="http://schemas.openxmlformats.org/officeDocument/2006/relationships" r:embed="rId1"/>
          <a:stretch>
            <a:fillRect/>
          </a:stretch>
        </a:blipFill>
      </dgm:spPr>
    </dgm:pt>
    <dgm:pt modelId="{99B44A79-67A6-4B22-80FD-285B90F11EAA}" type="pres">
      <dgm:prSet presAssocID="{6DFD86F8-0B9E-4C92-9F56-E11177A52609}" presName="text" presStyleLbl="fgAcc0" presStyleIdx="1" presStyleCnt="3" custScaleX="102277" custScaleY="157353" custLinFactNeighborX="291">
        <dgm:presLayoutVars>
          <dgm:chPref val="3"/>
        </dgm:presLayoutVars>
      </dgm:prSet>
      <dgm:spPr/>
      <dgm:t>
        <a:bodyPr/>
        <a:lstStyle/>
        <a:p>
          <a:endParaRPr lang="ru-RU"/>
        </a:p>
      </dgm:t>
    </dgm:pt>
    <dgm:pt modelId="{B5B49008-DCC4-471B-B6DA-3DA1C3D1D906}" type="pres">
      <dgm:prSet presAssocID="{6DFD86F8-0B9E-4C92-9F56-E11177A52609}" presName="hierChild2" presStyleCnt="0"/>
      <dgm:spPr/>
    </dgm:pt>
    <dgm:pt modelId="{00F736BF-47EB-4D51-9CE8-6A52AA356734}" type="pres">
      <dgm:prSet presAssocID="{97A29AF9-8D3D-40C9-8437-DEA801972FCB}" presName="hierRoot1" presStyleCnt="0"/>
      <dgm:spPr/>
    </dgm:pt>
    <dgm:pt modelId="{CD833AFC-DE57-4E17-ADB8-E082879242A4}" type="pres">
      <dgm:prSet presAssocID="{97A29AF9-8D3D-40C9-8437-DEA801972FCB}" presName="composite" presStyleCnt="0"/>
      <dgm:spPr/>
    </dgm:pt>
    <dgm:pt modelId="{2F222694-B3F1-41B9-89DB-B294C915DEB6}" type="pres">
      <dgm:prSet presAssocID="{97A29AF9-8D3D-40C9-8437-DEA801972FCB}" presName="background" presStyleLbl="node0" presStyleIdx="2" presStyleCnt="3"/>
      <dgm:spPr/>
    </dgm:pt>
    <dgm:pt modelId="{C12DB846-F85D-41B6-A1D2-5C98F9232A72}" type="pres">
      <dgm:prSet presAssocID="{97A29AF9-8D3D-40C9-8437-DEA801972FCB}" presName="text" presStyleLbl="fgAcc0" presStyleIdx="2" presStyleCnt="3" custScaleX="100140" custScaleY="157346">
        <dgm:presLayoutVars>
          <dgm:chPref val="3"/>
        </dgm:presLayoutVars>
      </dgm:prSet>
      <dgm:spPr/>
      <dgm:t>
        <a:bodyPr/>
        <a:lstStyle/>
        <a:p>
          <a:endParaRPr lang="ru-RU"/>
        </a:p>
      </dgm:t>
    </dgm:pt>
    <dgm:pt modelId="{B9ABA83A-1B63-4664-AA2D-29EE61867AF9}" type="pres">
      <dgm:prSet presAssocID="{97A29AF9-8D3D-40C9-8437-DEA801972FCB}" presName="hierChild2" presStyleCnt="0"/>
      <dgm:spPr/>
    </dgm:pt>
  </dgm:ptLst>
  <dgm:cxnLst>
    <dgm:cxn modelId="{7CDDB3FC-4C51-4046-8704-CB9F71C8DF65}" type="presOf" srcId="{7E4792A3-0D9D-40EE-BE9F-71BDA731FF93}" destId="{9F97F946-D876-4D66-B8BE-CCF14457AED6}" srcOrd="0" destOrd="0" presId="urn:microsoft.com/office/officeart/2005/8/layout/hierarchy1"/>
    <dgm:cxn modelId="{B0FCFBAD-7444-4FE8-9510-F26600165DA9}" srcId="{F7C073CA-0709-4EAF-9412-2661470667AC}" destId="{7E4792A3-0D9D-40EE-BE9F-71BDA731FF93}" srcOrd="0" destOrd="0" parTransId="{ADC258AC-719B-4A5A-92B3-0F1F94DF56AB}" sibTransId="{E650E1B1-0A82-4BBC-A0CA-CAD42C5E6AE5}"/>
    <dgm:cxn modelId="{644146B1-53EF-4D50-BC88-B8432E6C7931}" srcId="{F7C073CA-0709-4EAF-9412-2661470667AC}" destId="{6DFD86F8-0B9E-4C92-9F56-E11177A52609}" srcOrd="1" destOrd="0" parTransId="{BB980C7E-8F8D-4983-94A7-543D71E2DD64}" sibTransId="{597B191F-6078-4C0A-BED6-61CE76E5887F}"/>
    <dgm:cxn modelId="{FE222879-3C6C-41BB-B559-05206F02B3C4}" type="presOf" srcId="{F7C073CA-0709-4EAF-9412-2661470667AC}" destId="{82657F95-F1DF-4C52-9CD2-1292A8A45EEC}" srcOrd="0" destOrd="0" presId="urn:microsoft.com/office/officeart/2005/8/layout/hierarchy1"/>
    <dgm:cxn modelId="{9E1571F0-6841-4BFB-8A58-99A14679EBE0}" type="presOf" srcId="{97A29AF9-8D3D-40C9-8437-DEA801972FCB}" destId="{C12DB846-F85D-41B6-A1D2-5C98F9232A72}" srcOrd="0" destOrd="0" presId="urn:microsoft.com/office/officeart/2005/8/layout/hierarchy1"/>
    <dgm:cxn modelId="{43E35B14-A528-424A-984E-F058856E48C4}" srcId="{F7C073CA-0709-4EAF-9412-2661470667AC}" destId="{97A29AF9-8D3D-40C9-8437-DEA801972FCB}" srcOrd="2" destOrd="0" parTransId="{13A809AA-8C04-4A36-9339-8481208CC12D}" sibTransId="{15E39BCE-3229-4B35-880E-A6D615ECEAD9}"/>
    <dgm:cxn modelId="{2B583056-4F11-4348-8DE7-53048E61D96F}" type="presOf" srcId="{6DFD86F8-0B9E-4C92-9F56-E11177A52609}" destId="{99B44A79-67A6-4B22-80FD-285B90F11EAA}" srcOrd="0" destOrd="0" presId="urn:microsoft.com/office/officeart/2005/8/layout/hierarchy1"/>
    <dgm:cxn modelId="{D3F3C5A0-B156-4A81-B594-9D8FA5C21AB8}" type="presParOf" srcId="{82657F95-F1DF-4C52-9CD2-1292A8A45EEC}" destId="{AEC4D138-8D7A-44EB-ABC2-A6CFAC9C654E}" srcOrd="0" destOrd="0" presId="urn:microsoft.com/office/officeart/2005/8/layout/hierarchy1"/>
    <dgm:cxn modelId="{35C2A7C8-199B-4CD4-A7D5-3AE0D51237BF}" type="presParOf" srcId="{AEC4D138-8D7A-44EB-ABC2-A6CFAC9C654E}" destId="{7DF3B313-5B90-466E-93D3-FAC65564798D}" srcOrd="0" destOrd="0" presId="urn:microsoft.com/office/officeart/2005/8/layout/hierarchy1"/>
    <dgm:cxn modelId="{0D91866A-7EB0-4AD6-B765-7FC26A8FEC05}" type="presParOf" srcId="{7DF3B313-5B90-466E-93D3-FAC65564798D}" destId="{CE3B346C-BDA1-4684-BC9D-70BD2B60BB0C}" srcOrd="0" destOrd="0" presId="urn:microsoft.com/office/officeart/2005/8/layout/hierarchy1"/>
    <dgm:cxn modelId="{C2583AFC-9BD5-440E-9AFC-6CB333E44372}" type="presParOf" srcId="{7DF3B313-5B90-466E-93D3-FAC65564798D}" destId="{9F97F946-D876-4D66-B8BE-CCF14457AED6}" srcOrd="1" destOrd="0" presId="urn:microsoft.com/office/officeart/2005/8/layout/hierarchy1"/>
    <dgm:cxn modelId="{AF0E11FD-E0EF-45CF-A445-34AB6FB9F523}" type="presParOf" srcId="{AEC4D138-8D7A-44EB-ABC2-A6CFAC9C654E}" destId="{DF731030-AC31-4432-B9A4-5B19F7DF361B}" srcOrd="1" destOrd="0" presId="urn:microsoft.com/office/officeart/2005/8/layout/hierarchy1"/>
    <dgm:cxn modelId="{1972ED0E-8028-4791-9469-599B617EAE41}" type="presParOf" srcId="{82657F95-F1DF-4C52-9CD2-1292A8A45EEC}" destId="{4A82246B-98C4-4FA1-B14D-DEA28DD31CC1}" srcOrd="1" destOrd="0" presId="urn:microsoft.com/office/officeart/2005/8/layout/hierarchy1"/>
    <dgm:cxn modelId="{D2EF4E2D-FE57-4369-BE58-8C89B953EFE5}" type="presParOf" srcId="{4A82246B-98C4-4FA1-B14D-DEA28DD31CC1}" destId="{5913F785-00B4-441E-B6C7-D55C9436D73E}" srcOrd="0" destOrd="0" presId="urn:microsoft.com/office/officeart/2005/8/layout/hierarchy1"/>
    <dgm:cxn modelId="{A769A66E-ACE0-4CD3-B6F7-F0577FDC3856}" type="presParOf" srcId="{5913F785-00B4-441E-B6C7-D55C9436D73E}" destId="{1EE64FD5-E05A-4372-9BE5-F643A5D49243}" srcOrd="0" destOrd="0" presId="urn:microsoft.com/office/officeart/2005/8/layout/hierarchy1"/>
    <dgm:cxn modelId="{771D243C-CD72-4830-9E3C-C8BE6576246E}" type="presParOf" srcId="{5913F785-00B4-441E-B6C7-D55C9436D73E}" destId="{99B44A79-67A6-4B22-80FD-285B90F11EAA}" srcOrd="1" destOrd="0" presId="urn:microsoft.com/office/officeart/2005/8/layout/hierarchy1"/>
    <dgm:cxn modelId="{4771A986-12DF-45B1-B3E0-860888567B96}" type="presParOf" srcId="{4A82246B-98C4-4FA1-B14D-DEA28DD31CC1}" destId="{B5B49008-DCC4-471B-B6DA-3DA1C3D1D906}" srcOrd="1" destOrd="0" presId="urn:microsoft.com/office/officeart/2005/8/layout/hierarchy1"/>
    <dgm:cxn modelId="{9FCD0E50-0856-41B6-872D-1CBF4E531FF6}" type="presParOf" srcId="{82657F95-F1DF-4C52-9CD2-1292A8A45EEC}" destId="{00F736BF-47EB-4D51-9CE8-6A52AA356734}" srcOrd="2" destOrd="0" presId="urn:microsoft.com/office/officeart/2005/8/layout/hierarchy1"/>
    <dgm:cxn modelId="{59FA497B-6070-4585-8490-F27B024E2D57}" type="presParOf" srcId="{00F736BF-47EB-4D51-9CE8-6A52AA356734}" destId="{CD833AFC-DE57-4E17-ADB8-E082879242A4}" srcOrd="0" destOrd="0" presId="urn:microsoft.com/office/officeart/2005/8/layout/hierarchy1"/>
    <dgm:cxn modelId="{80B826BA-1711-469E-98BD-ADE5B34F71B5}" type="presParOf" srcId="{CD833AFC-DE57-4E17-ADB8-E082879242A4}" destId="{2F222694-B3F1-41B9-89DB-B294C915DEB6}" srcOrd="0" destOrd="0" presId="urn:microsoft.com/office/officeart/2005/8/layout/hierarchy1"/>
    <dgm:cxn modelId="{1C9C6937-F88B-4AA9-9CE9-1CD302C0E73A}" type="presParOf" srcId="{CD833AFC-DE57-4E17-ADB8-E082879242A4}" destId="{C12DB846-F85D-41B6-A1D2-5C98F9232A72}" srcOrd="1" destOrd="0" presId="urn:microsoft.com/office/officeart/2005/8/layout/hierarchy1"/>
    <dgm:cxn modelId="{1DFDA936-A309-44F6-9B44-481BBFFBBB7A}" type="presParOf" srcId="{00F736BF-47EB-4D51-9CE8-6A52AA356734}" destId="{B9ABA83A-1B63-4664-AA2D-29EE61867A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CA549-EB03-4DE6-B54E-14B1F10C0F42}" type="datetimeFigureOut">
              <a:rPr lang="x-none" smtClean="0"/>
              <a:pPr/>
              <a:t>05.03.2025</a:t>
            </a:fld>
            <a:endParaRPr lang="x-non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BC843-E4DB-4081-A760-5DB2A18FB772}" type="slidenum">
              <a:rPr lang="x-none" smtClean="0"/>
              <a:pPr/>
              <a:t>‹#›</a:t>
            </a:fld>
            <a:endParaRPr lang="x-none"/>
          </a:p>
        </p:txBody>
      </p:sp>
    </p:spTree>
    <p:extLst>
      <p:ext uri="{BB962C8B-B14F-4D97-AF65-F5344CB8AC3E}">
        <p14:creationId xmlns:p14="http://schemas.microsoft.com/office/powerpoint/2010/main" val="369895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a:p>
        </p:txBody>
      </p:sp>
      <p:sp>
        <p:nvSpPr>
          <p:cNvPr id="4" name="Номер слайда 3"/>
          <p:cNvSpPr>
            <a:spLocks noGrp="1"/>
          </p:cNvSpPr>
          <p:nvPr>
            <p:ph type="sldNum" sz="quarter" idx="5"/>
          </p:nvPr>
        </p:nvSpPr>
        <p:spPr/>
        <p:txBody>
          <a:bodyPr/>
          <a:lstStyle/>
          <a:p>
            <a:fld id="{444BC843-E4DB-4081-A760-5DB2A18FB772}" type="slidenum">
              <a:rPr lang="x-none" smtClean="0"/>
              <a:pPr/>
              <a:t>1</a:t>
            </a:fld>
            <a:endParaRPr lang="x-none"/>
          </a:p>
        </p:txBody>
      </p:sp>
    </p:spTree>
    <p:extLst>
      <p:ext uri="{BB962C8B-B14F-4D97-AF65-F5344CB8AC3E}">
        <p14:creationId xmlns:p14="http://schemas.microsoft.com/office/powerpoint/2010/main" val="618434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1">
        <a:schemeClr val="bg2"/>
      </p:bgRef>
    </p:bg>
    <p:spTree>
      <p:nvGrpSpPr>
        <p:cNvPr id="1" name=""/>
        <p:cNvGrpSpPr/>
        <p:nvPr/>
      </p:nvGrpSpPr>
      <p:grpSpPr>
        <a:xfrm>
          <a:off x="0" y="0"/>
          <a:ext cx="0" cy="0"/>
          <a:chOff x="0" y="0"/>
          <a:chExt cx="0" cy="0"/>
        </a:xfrm>
      </p:grpSpPr>
      <p:pic>
        <p:nvPicPr>
          <p:cNvPr id="16" name="Рисунок 15">
            <a:extLst>
              <a:ext uri="{FF2B5EF4-FFF2-40B4-BE49-F238E27FC236}">
                <a16:creationId xmlns="" xmlns:a16="http://schemas.microsoft.com/office/drawing/2014/main" id="{090E785F-CA95-44E9-858B-E3AA55FECB5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4719" b="22526"/>
          <a:stretch/>
        </p:blipFill>
        <p:spPr>
          <a:xfrm>
            <a:off x="-935488" y="-1"/>
            <a:ext cx="9419088" cy="6852828"/>
          </a:xfrm>
          <a:prstGeom prst="rect">
            <a:avLst/>
          </a:prstGeom>
        </p:spPr>
      </p:pic>
      <p:sp>
        <p:nvSpPr>
          <p:cNvPr id="2" name="Заголовок 1">
            <a:extLst>
              <a:ext uri="{FF2B5EF4-FFF2-40B4-BE49-F238E27FC236}">
                <a16:creationId xmlns="" xmlns:a16="http://schemas.microsoft.com/office/drawing/2014/main" id="{4AFBCEF9-8319-4E65-AC8E-571C7069021D}"/>
              </a:ext>
            </a:extLst>
          </p:cNvPr>
          <p:cNvSpPr>
            <a:spLocks noGrp="1"/>
          </p:cNvSpPr>
          <p:nvPr>
            <p:ph type="ctrTitle"/>
          </p:nvPr>
        </p:nvSpPr>
        <p:spPr>
          <a:xfrm>
            <a:off x="2425700" y="1211263"/>
            <a:ext cx="9144000" cy="2387600"/>
          </a:xfrm>
        </p:spPr>
        <p:txBody>
          <a:bodyPr anchor="b"/>
          <a:lstStyle>
            <a:lvl1pPr algn="r">
              <a:defRPr sz="6000"/>
            </a:lvl1pPr>
          </a:lstStyle>
          <a:p>
            <a:r>
              <a:rPr lang="ru-RU" dirty="0"/>
              <a:t>Образец заголовка</a:t>
            </a:r>
            <a:endParaRPr lang="x-none" dirty="0"/>
          </a:p>
        </p:txBody>
      </p:sp>
      <p:sp>
        <p:nvSpPr>
          <p:cNvPr id="3" name="Подзаголовок 2">
            <a:extLst>
              <a:ext uri="{FF2B5EF4-FFF2-40B4-BE49-F238E27FC236}">
                <a16:creationId xmlns="" xmlns:a16="http://schemas.microsoft.com/office/drawing/2014/main" id="{92B06AED-7303-4EA4-963C-49DA52C7D18F}"/>
              </a:ext>
            </a:extLst>
          </p:cNvPr>
          <p:cNvSpPr>
            <a:spLocks noGrp="1"/>
          </p:cNvSpPr>
          <p:nvPr>
            <p:ph type="subTitle" idx="1"/>
          </p:nvPr>
        </p:nvSpPr>
        <p:spPr>
          <a:xfrm>
            <a:off x="2425700" y="3690938"/>
            <a:ext cx="9144000"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endParaRPr lang="x-none" dirty="0"/>
          </a:p>
        </p:txBody>
      </p:sp>
      <p:sp>
        <p:nvSpPr>
          <p:cNvPr id="23" name="Дата 3">
            <a:extLst>
              <a:ext uri="{FF2B5EF4-FFF2-40B4-BE49-F238E27FC236}">
                <a16:creationId xmlns="" xmlns:a16="http://schemas.microsoft.com/office/drawing/2014/main" id="{9D1FFEC3-CB35-43D0-9971-026B41C6040B}"/>
              </a:ext>
            </a:extLst>
          </p:cNvPr>
          <p:cNvSpPr>
            <a:spLocks noGrp="1"/>
          </p:cNvSpPr>
          <p:nvPr>
            <p:ph type="dt" sz="half" idx="10"/>
          </p:nvPr>
        </p:nvSpPr>
        <p:spPr>
          <a:xfrm>
            <a:off x="8826500" y="6356350"/>
            <a:ext cx="2743200" cy="365125"/>
          </a:xfrm>
        </p:spPr>
        <p:txBody>
          <a:bodyPr/>
          <a:lstStyle>
            <a:lvl1pPr algn="r">
              <a:defRPr/>
            </a:lvl1pPr>
          </a:lstStyle>
          <a:p>
            <a:fld id="{F6892732-2316-4B81-8367-A2216A87FC3B}" type="datetime1">
              <a:rPr lang="x-none" smtClean="0"/>
              <a:pPr/>
              <a:t>05.03.2025</a:t>
            </a:fld>
            <a:endParaRPr lang="x-none"/>
          </a:p>
        </p:txBody>
      </p:sp>
      <p:cxnSp>
        <p:nvCxnSpPr>
          <p:cNvPr id="25" name="Прямая соединительная линия 24">
            <a:extLst>
              <a:ext uri="{FF2B5EF4-FFF2-40B4-BE49-F238E27FC236}">
                <a16:creationId xmlns="" xmlns:a16="http://schemas.microsoft.com/office/drawing/2014/main" id="{6FAF900E-806C-4ADB-AFC9-F1D0000D5E23}"/>
              </a:ext>
            </a:extLst>
          </p:cNvPr>
          <p:cNvCxnSpPr/>
          <p:nvPr userDrawn="1"/>
        </p:nvCxnSpPr>
        <p:spPr>
          <a:xfrm>
            <a:off x="7853363" y="6538912"/>
            <a:ext cx="271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Рисунок 26">
            <a:extLst>
              <a:ext uri="{FF2B5EF4-FFF2-40B4-BE49-F238E27FC236}">
                <a16:creationId xmlns="" xmlns:a16="http://schemas.microsoft.com/office/drawing/2014/main" id="{85576EAD-B868-4D64-B35A-D2FC681C5AA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617" t="31092" r="5778" b="25946"/>
          <a:stretch/>
        </p:blipFill>
        <p:spPr>
          <a:xfrm>
            <a:off x="10245725" y="319087"/>
            <a:ext cx="1323975" cy="649288"/>
          </a:xfrm>
          <a:prstGeom prst="rect">
            <a:avLst/>
          </a:prstGeom>
        </p:spPr>
      </p:pic>
    </p:spTree>
    <p:extLst>
      <p:ext uri="{BB962C8B-B14F-4D97-AF65-F5344CB8AC3E}">
        <p14:creationId xmlns:p14="http://schemas.microsoft.com/office/powerpoint/2010/main" val="1475525116"/>
      </p:ext>
    </p:extLst>
  </p:cSld>
  <p:clrMapOvr>
    <a:overrideClrMapping bg1="dk1" tx1="lt1" bg2="dk2" tx2="lt2" accent1="accent1" accent2="accent2" accent3="accent3" accent4="accent4" accent5="accent5" accent6="accent6" hlink="hlink" folHlink="folHlink"/>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DC5E70B-F8B4-48D5-9BFC-0989EC43C61D}"/>
              </a:ext>
            </a:extLst>
          </p:cNvPr>
          <p:cNvSpPr>
            <a:spLocks noGrp="1"/>
          </p:cNvSpPr>
          <p:nvPr>
            <p:ph type="title"/>
          </p:nvPr>
        </p:nvSpPr>
        <p:spPr>
          <a:xfrm>
            <a:off x="2595716" y="365125"/>
            <a:ext cx="8758083" cy="1325563"/>
          </a:xfrm>
        </p:spPr>
        <p:txBody>
          <a:bodyPr/>
          <a:lstStyle/>
          <a:p>
            <a:r>
              <a:rPr lang="ru-RU"/>
              <a:t>Образец заголовка</a:t>
            </a:r>
            <a:endParaRPr lang="x-none"/>
          </a:p>
        </p:txBody>
      </p:sp>
      <p:sp>
        <p:nvSpPr>
          <p:cNvPr id="3" name="Объект 2">
            <a:extLst>
              <a:ext uri="{FF2B5EF4-FFF2-40B4-BE49-F238E27FC236}">
                <a16:creationId xmlns="" xmlns:a16="http://schemas.microsoft.com/office/drawing/2014/main" id="{0A06E537-4B65-4855-97C8-A9C5E90D4523}"/>
              </a:ext>
            </a:extLst>
          </p:cNvPr>
          <p:cNvSpPr>
            <a:spLocks noGrp="1"/>
          </p:cNvSpPr>
          <p:nvPr>
            <p:ph idx="1"/>
          </p:nvPr>
        </p:nvSpPr>
        <p:spPr>
          <a:xfrm>
            <a:off x="2595716" y="1825625"/>
            <a:ext cx="875808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Нижний колонтитул 4">
            <a:extLst>
              <a:ext uri="{FF2B5EF4-FFF2-40B4-BE49-F238E27FC236}">
                <a16:creationId xmlns="" xmlns:a16="http://schemas.microsoft.com/office/drawing/2014/main" id="{568FCF26-D6BF-486C-998F-2362C3AC923E}"/>
              </a:ext>
            </a:extLst>
          </p:cNvPr>
          <p:cNvSpPr>
            <a:spLocks noGrp="1"/>
          </p:cNvSpPr>
          <p:nvPr>
            <p:ph type="ftr" sz="quarter" idx="11"/>
          </p:nvPr>
        </p:nvSpPr>
        <p:spPr>
          <a:xfrm>
            <a:off x="1447187" y="6356350"/>
            <a:ext cx="4114800" cy="365125"/>
          </a:xfrm>
        </p:spPr>
        <p:txBody>
          <a:bodyPr/>
          <a:lstStyle>
            <a:lvl1pPr algn="l">
              <a:defRPr/>
            </a:lvl1pPr>
          </a:lstStyle>
          <a:p>
            <a:endParaRPr lang="x-none" dirty="0"/>
          </a:p>
        </p:txBody>
      </p:sp>
      <p:sp>
        <p:nvSpPr>
          <p:cNvPr id="10" name="Параллелограмм 9">
            <a:extLst>
              <a:ext uri="{FF2B5EF4-FFF2-40B4-BE49-F238E27FC236}">
                <a16:creationId xmlns="" xmlns:a16="http://schemas.microsoft.com/office/drawing/2014/main" id="{A9D99D57-BB1F-4FCB-9C8A-61B9D55D5810}"/>
              </a:ext>
            </a:extLst>
          </p:cNvPr>
          <p:cNvSpPr/>
          <p:nvPr userDrawn="1"/>
        </p:nvSpPr>
        <p:spPr>
          <a:xfrm>
            <a:off x="390219" y="-9832"/>
            <a:ext cx="2113936" cy="6867832"/>
          </a:xfrm>
          <a:prstGeom prst="parallelogram">
            <a:avLst>
              <a:gd name="adj" fmla="val 72523"/>
            </a:avLst>
          </a:prstGeom>
          <a:solidFill>
            <a:srgbClr val="E06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Прямоугольник 10">
            <a:extLst>
              <a:ext uri="{FF2B5EF4-FFF2-40B4-BE49-F238E27FC236}">
                <a16:creationId xmlns="" xmlns:a16="http://schemas.microsoft.com/office/drawing/2014/main" id="{6A10DD3A-7030-477B-BD95-4094E2DB8D5F}"/>
              </a:ext>
            </a:extLst>
          </p:cNvPr>
          <p:cNvSpPr/>
          <p:nvPr userDrawn="1"/>
        </p:nvSpPr>
        <p:spPr>
          <a:xfrm>
            <a:off x="-31340" y="-12068"/>
            <a:ext cx="1638300" cy="6882767"/>
          </a:xfrm>
          <a:custGeom>
            <a:avLst/>
            <a:gdLst>
              <a:gd name="connsiteX0" fmla="*/ 0 w 1638300"/>
              <a:gd name="connsiteY0" fmla="*/ 0 h 6870067"/>
              <a:gd name="connsiteX1" fmla="*/ 1638300 w 1638300"/>
              <a:gd name="connsiteY1" fmla="*/ 0 h 6870067"/>
              <a:gd name="connsiteX2" fmla="*/ 1638300 w 1638300"/>
              <a:gd name="connsiteY2" fmla="*/ 6870067 h 6870067"/>
              <a:gd name="connsiteX3" fmla="*/ 0 w 1638300"/>
              <a:gd name="connsiteY3" fmla="*/ 6870067 h 6870067"/>
              <a:gd name="connsiteX4" fmla="*/ 0 w 1638300"/>
              <a:gd name="connsiteY4" fmla="*/ 0 h 6870067"/>
              <a:gd name="connsiteX0" fmla="*/ 0 w 1638300"/>
              <a:gd name="connsiteY0" fmla="*/ 0 h 6882767"/>
              <a:gd name="connsiteX1" fmla="*/ 1638300 w 1638300"/>
              <a:gd name="connsiteY1" fmla="*/ 0 h 6882767"/>
              <a:gd name="connsiteX2" fmla="*/ 12700 w 1638300"/>
              <a:gd name="connsiteY2" fmla="*/ 6882767 h 6882767"/>
              <a:gd name="connsiteX3" fmla="*/ 0 w 1638300"/>
              <a:gd name="connsiteY3" fmla="*/ 6870067 h 6882767"/>
              <a:gd name="connsiteX4" fmla="*/ 0 w 1638300"/>
              <a:gd name="connsiteY4" fmla="*/ 0 h 6882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6882767">
                <a:moveTo>
                  <a:pt x="0" y="0"/>
                </a:moveTo>
                <a:lnTo>
                  <a:pt x="1638300" y="0"/>
                </a:lnTo>
                <a:lnTo>
                  <a:pt x="12700" y="6882767"/>
                </a:lnTo>
                <a:lnTo>
                  <a:pt x="0" y="6870067"/>
                </a:lnTo>
                <a:lnTo>
                  <a:pt x="0" y="0"/>
                </a:lnTo>
                <a:close/>
              </a:path>
            </a:pathLst>
          </a:cu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Прямоугольник 11">
            <a:extLst>
              <a:ext uri="{FF2B5EF4-FFF2-40B4-BE49-F238E27FC236}">
                <a16:creationId xmlns="" xmlns:a16="http://schemas.microsoft.com/office/drawing/2014/main" id="{EACD15A2-8946-492C-8958-71896BE5E463}"/>
              </a:ext>
            </a:extLst>
          </p:cNvPr>
          <p:cNvSpPr/>
          <p:nvPr userDrawn="1"/>
        </p:nvSpPr>
        <p:spPr>
          <a:xfrm>
            <a:off x="11413202" y="3162300"/>
            <a:ext cx="778798" cy="3695699"/>
          </a:xfrm>
          <a:custGeom>
            <a:avLst/>
            <a:gdLst>
              <a:gd name="connsiteX0" fmla="*/ 0 w 1638300"/>
              <a:gd name="connsiteY0" fmla="*/ 0 h 3695699"/>
              <a:gd name="connsiteX1" fmla="*/ 1638300 w 1638300"/>
              <a:gd name="connsiteY1" fmla="*/ 0 h 3695699"/>
              <a:gd name="connsiteX2" fmla="*/ 1638300 w 1638300"/>
              <a:gd name="connsiteY2" fmla="*/ 3695699 h 3695699"/>
              <a:gd name="connsiteX3" fmla="*/ 0 w 1638300"/>
              <a:gd name="connsiteY3" fmla="*/ 3695699 h 3695699"/>
              <a:gd name="connsiteX4" fmla="*/ 0 w 1638300"/>
              <a:gd name="connsiteY4" fmla="*/ 0 h 3695699"/>
              <a:gd name="connsiteX0" fmla="*/ 1651000 w 1651000"/>
              <a:gd name="connsiteY0" fmla="*/ 0 h 3695699"/>
              <a:gd name="connsiteX1" fmla="*/ 1638300 w 1651000"/>
              <a:gd name="connsiteY1" fmla="*/ 0 h 3695699"/>
              <a:gd name="connsiteX2" fmla="*/ 1638300 w 1651000"/>
              <a:gd name="connsiteY2" fmla="*/ 3695699 h 3695699"/>
              <a:gd name="connsiteX3" fmla="*/ 0 w 1651000"/>
              <a:gd name="connsiteY3" fmla="*/ 3695699 h 3695699"/>
              <a:gd name="connsiteX4" fmla="*/ 1651000 w 1651000"/>
              <a:gd name="connsiteY4" fmla="*/ 0 h 369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3695699">
                <a:moveTo>
                  <a:pt x="1651000" y="0"/>
                </a:moveTo>
                <a:lnTo>
                  <a:pt x="1638300" y="0"/>
                </a:lnTo>
                <a:lnTo>
                  <a:pt x="1638300" y="3695699"/>
                </a:lnTo>
                <a:lnTo>
                  <a:pt x="0" y="3695699"/>
                </a:lnTo>
                <a:lnTo>
                  <a:pt x="1651000" y="0"/>
                </a:lnTo>
                <a:close/>
              </a:path>
            </a:pathLst>
          </a:custGeom>
          <a:solidFill>
            <a:srgbClr val="1D3D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4" name="Рисунок 13">
            <a:extLst>
              <a:ext uri="{FF2B5EF4-FFF2-40B4-BE49-F238E27FC236}">
                <a16:creationId xmlns="" xmlns:a16="http://schemas.microsoft.com/office/drawing/2014/main" id="{94D20274-373D-4B26-984C-FC94CE7078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90219" y="352426"/>
            <a:ext cx="596080" cy="596080"/>
          </a:xfrm>
          <a:prstGeom prst="rect">
            <a:avLst/>
          </a:prstGeom>
        </p:spPr>
      </p:pic>
      <p:sp>
        <p:nvSpPr>
          <p:cNvPr id="6" name="Номер слайда 5">
            <a:extLst>
              <a:ext uri="{FF2B5EF4-FFF2-40B4-BE49-F238E27FC236}">
                <a16:creationId xmlns="" xmlns:a16="http://schemas.microsoft.com/office/drawing/2014/main" id="{18FA4360-A4DD-4546-9C2A-DD22C026F7E8}"/>
              </a:ext>
            </a:extLst>
          </p:cNvPr>
          <p:cNvSpPr>
            <a:spLocks noGrp="1"/>
          </p:cNvSpPr>
          <p:nvPr>
            <p:ph type="sldNum" sz="quarter" idx="12"/>
          </p:nvPr>
        </p:nvSpPr>
        <p:spPr>
          <a:xfrm>
            <a:off x="9308690" y="6356350"/>
            <a:ext cx="2743200" cy="365125"/>
          </a:xfrm>
        </p:spPr>
        <p:txBody>
          <a:bodyPr/>
          <a:lstStyle>
            <a:lvl1pPr>
              <a:defRPr>
                <a:solidFill>
                  <a:schemeClr val="bg1"/>
                </a:solidFill>
              </a:defRPr>
            </a:lvl1pPr>
          </a:lstStyle>
          <a:p>
            <a:fld id="{CC8C86C7-D528-4BF0-A462-5AED183EAE3C}" type="slidenum">
              <a:rPr lang="x-none" smtClean="0"/>
              <a:pPr/>
              <a:t>‹#›</a:t>
            </a:fld>
            <a:endParaRPr lang="x-none"/>
          </a:p>
        </p:txBody>
      </p:sp>
    </p:spTree>
    <p:extLst>
      <p:ext uri="{BB962C8B-B14F-4D97-AF65-F5344CB8AC3E}">
        <p14:creationId xmlns:p14="http://schemas.microsoft.com/office/powerpoint/2010/main" val="109972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Заголовок и объект">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0F9B6672-0ADA-49F8-84E4-6AC9DE3CE01B}"/>
              </a:ext>
            </a:extLst>
          </p:cNvPr>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b="15842"/>
          <a:stretch/>
        </p:blipFill>
        <p:spPr>
          <a:xfrm>
            <a:off x="-31340" y="0"/>
            <a:ext cx="12223340" cy="6857999"/>
          </a:xfrm>
          <a:prstGeom prst="rect">
            <a:avLst/>
          </a:prstGeom>
        </p:spPr>
      </p:pic>
      <p:sp>
        <p:nvSpPr>
          <p:cNvPr id="2" name="Заголовок 1">
            <a:extLst>
              <a:ext uri="{FF2B5EF4-FFF2-40B4-BE49-F238E27FC236}">
                <a16:creationId xmlns="" xmlns:a16="http://schemas.microsoft.com/office/drawing/2014/main" id="{6DC5E70B-F8B4-48D5-9BFC-0989EC43C61D}"/>
              </a:ext>
            </a:extLst>
          </p:cNvPr>
          <p:cNvSpPr>
            <a:spLocks noGrp="1"/>
          </p:cNvSpPr>
          <p:nvPr>
            <p:ph type="title"/>
          </p:nvPr>
        </p:nvSpPr>
        <p:spPr>
          <a:xfrm>
            <a:off x="2595716" y="365125"/>
            <a:ext cx="8758083" cy="1325563"/>
          </a:xfrm>
        </p:spPr>
        <p:txBody>
          <a:bodyPr/>
          <a:lstStyle/>
          <a:p>
            <a:r>
              <a:rPr lang="ru-RU"/>
              <a:t>Образец заголовка</a:t>
            </a:r>
            <a:endParaRPr lang="x-none"/>
          </a:p>
        </p:txBody>
      </p:sp>
      <p:sp>
        <p:nvSpPr>
          <p:cNvPr id="3" name="Объект 2">
            <a:extLst>
              <a:ext uri="{FF2B5EF4-FFF2-40B4-BE49-F238E27FC236}">
                <a16:creationId xmlns="" xmlns:a16="http://schemas.microsoft.com/office/drawing/2014/main" id="{0A06E537-4B65-4855-97C8-A9C5E90D4523}"/>
              </a:ext>
            </a:extLst>
          </p:cNvPr>
          <p:cNvSpPr>
            <a:spLocks noGrp="1"/>
          </p:cNvSpPr>
          <p:nvPr>
            <p:ph idx="1"/>
          </p:nvPr>
        </p:nvSpPr>
        <p:spPr>
          <a:xfrm>
            <a:off x="2595716" y="1825625"/>
            <a:ext cx="875808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Нижний колонтитул 4">
            <a:extLst>
              <a:ext uri="{FF2B5EF4-FFF2-40B4-BE49-F238E27FC236}">
                <a16:creationId xmlns="" xmlns:a16="http://schemas.microsoft.com/office/drawing/2014/main" id="{568FCF26-D6BF-486C-998F-2362C3AC923E}"/>
              </a:ext>
            </a:extLst>
          </p:cNvPr>
          <p:cNvSpPr>
            <a:spLocks noGrp="1"/>
          </p:cNvSpPr>
          <p:nvPr>
            <p:ph type="ftr" sz="quarter" idx="11"/>
          </p:nvPr>
        </p:nvSpPr>
        <p:spPr>
          <a:xfrm>
            <a:off x="1447187" y="6356350"/>
            <a:ext cx="4114800" cy="365125"/>
          </a:xfrm>
        </p:spPr>
        <p:txBody>
          <a:bodyPr/>
          <a:lstStyle>
            <a:lvl1pPr algn="l">
              <a:defRPr/>
            </a:lvl1pPr>
          </a:lstStyle>
          <a:p>
            <a:endParaRPr lang="x-none" dirty="0"/>
          </a:p>
        </p:txBody>
      </p:sp>
      <p:sp>
        <p:nvSpPr>
          <p:cNvPr id="10" name="Параллелограмм 9">
            <a:extLst>
              <a:ext uri="{FF2B5EF4-FFF2-40B4-BE49-F238E27FC236}">
                <a16:creationId xmlns="" xmlns:a16="http://schemas.microsoft.com/office/drawing/2014/main" id="{A9D99D57-BB1F-4FCB-9C8A-61B9D55D5810}"/>
              </a:ext>
            </a:extLst>
          </p:cNvPr>
          <p:cNvSpPr/>
          <p:nvPr userDrawn="1"/>
        </p:nvSpPr>
        <p:spPr>
          <a:xfrm>
            <a:off x="390219" y="-9832"/>
            <a:ext cx="2113936" cy="6867832"/>
          </a:xfrm>
          <a:prstGeom prst="parallelogram">
            <a:avLst>
              <a:gd name="adj" fmla="val 72523"/>
            </a:avLst>
          </a:prstGeom>
          <a:solidFill>
            <a:srgbClr val="E06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Прямоугольник 10">
            <a:extLst>
              <a:ext uri="{FF2B5EF4-FFF2-40B4-BE49-F238E27FC236}">
                <a16:creationId xmlns="" xmlns:a16="http://schemas.microsoft.com/office/drawing/2014/main" id="{6A10DD3A-7030-477B-BD95-4094E2DB8D5F}"/>
              </a:ext>
            </a:extLst>
          </p:cNvPr>
          <p:cNvSpPr/>
          <p:nvPr userDrawn="1"/>
        </p:nvSpPr>
        <p:spPr>
          <a:xfrm>
            <a:off x="-31340" y="-12068"/>
            <a:ext cx="1638300" cy="6882767"/>
          </a:xfrm>
          <a:custGeom>
            <a:avLst/>
            <a:gdLst>
              <a:gd name="connsiteX0" fmla="*/ 0 w 1638300"/>
              <a:gd name="connsiteY0" fmla="*/ 0 h 6870067"/>
              <a:gd name="connsiteX1" fmla="*/ 1638300 w 1638300"/>
              <a:gd name="connsiteY1" fmla="*/ 0 h 6870067"/>
              <a:gd name="connsiteX2" fmla="*/ 1638300 w 1638300"/>
              <a:gd name="connsiteY2" fmla="*/ 6870067 h 6870067"/>
              <a:gd name="connsiteX3" fmla="*/ 0 w 1638300"/>
              <a:gd name="connsiteY3" fmla="*/ 6870067 h 6870067"/>
              <a:gd name="connsiteX4" fmla="*/ 0 w 1638300"/>
              <a:gd name="connsiteY4" fmla="*/ 0 h 6870067"/>
              <a:gd name="connsiteX0" fmla="*/ 0 w 1638300"/>
              <a:gd name="connsiteY0" fmla="*/ 0 h 6882767"/>
              <a:gd name="connsiteX1" fmla="*/ 1638300 w 1638300"/>
              <a:gd name="connsiteY1" fmla="*/ 0 h 6882767"/>
              <a:gd name="connsiteX2" fmla="*/ 12700 w 1638300"/>
              <a:gd name="connsiteY2" fmla="*/ 6882767 h 6882767"/>
              <a:gd name="connsiteX3" fmla="*/ 0 w 1638300"/>
              <a:gd name="connsiteY3" fmla="*/ 6870067 h 6882767"/>
              <a:gd name="connsiteX4" fmla="*/ 0 w 1638300"/>
              <a:gd name="connsiteY4" fmla="*/ 0 h 6882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6882767">
                <a:moveTo>
                  <a:pt x="0" y="0"/>
                </a:moveTo>
                <a:lnTo>
                  <a:pt x="1638300" y="0"/>
                </a:lnTo>
                <a:lnTo>
                  <a:pt x="12700" y="6882767"/>
                </a:lnTo>
                <a:lnTo>
                  <a:pt x="0" y="6870067"/>
                </a:lnTo>
                <a:lnTo>
                  <a:pt x="0" y="0"/>
                </a:lnTo>
                <a:close/>
              </a:path>
            </a:pathLst>
          </a:cu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Прямоугольник 11">
            <a:extLst>
              <a:ext uri="{FF2B5EF4-FFF2-40B4-BE49-F238E27FC236}">
                <a16:creationId xmlns="" xmlns:a16="http://schemas.microsoft.com/office/drawing/2014/main" id="{EACD15A2-8946-492C-8958-71896BE5E463}"/>
              </a:ext>
            </a:extLst>
          </p:cNvPr>
          <p:cNvSpPr/>
          <p:nvPr userDrawn="1"/>
        </p:nvSpPr>
        <p:spPr>
          <a:xfrm>
            <a:off x="11413202" y="3162300"/>
            <a:ext cx="778798" cy="3695699"/>
          </a:xfrm>
          <a:custGeom>
            <a:avLst/>
            <a:gdLst>
              <a:gd name="connsiteX0" fmla="*/ 0 w 1638300"/>
              <a:gd name="connsiteY0" fmla="*/ 0 h 3695699"/>
              <a:gd name="connsiteX1" fmla="*/ 1638300 w 1638300"/>
              <a:gd name="connsiteY1" fmla="*/ 0 h 3695699"/>
              <a:gd name="connsiteX2" fmla="*/ 1638300 w 1638300"/>
              <a:gd name="connsiteY2" fmla="*/ 3695699 h 3695699"/>
              <a:gd name="connsiteX3" fmla="*/ 0 w 1638300"/>
              <a:gd name="connsiteY3" fmla="*/ 3695699 h 3695699"/>
              <a:gd name="connsiteX4" fmla="*/ 0 w 1638300"/>
              <a:gd name="connsiteY4" fmla="*/ 0 h 3695699"/>
              <a:gd name="connsiteX0" fmla="*/ 1651000 w 1651000"/>
              <a:gd name="connsiteY0" fmla="*/ 0 h 3695699"/>
              <a:gd name="connsiteX1" fmla="*/ 1638300 w 1651000"/>
              <a:gd name="connsiteY1" fmla="*/ 0 h 3695699"/>
              <a:gd name="connsiteX2" fmla="*/ 1638300 w 1651000"/>
              <a:gd name="connsiteY2" fmla="*/ 3695699 h 3695699"/>
              <a:gd name="connsiteX3" fmla="*/ 0 w 1651000"/>
              <a:gd name="connsiteY3" fmla="*/ 3695699 h 3695699"/>
              <a:gd name="connsiteX4" fmla="*/ 1651000 w 1651000"/>
              <a:gd name="connsiteY4" fmla="*/ 0 h 369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3695699">
                <a:moveTo>
                  <a:pt x="1651000" y="0"/>
                </a:moveTo>
                <a:lnTo>
                  <a:pt x="1638300" y="0"/>
                </a:lnTo>
                <a:lnTo>
                  <a:pt x="1638300" y="3695699"/>
                </a:lnTo>
                <a:lnTo>
                  <a:pt x="0" y="3695699"/>
                </a:lnTo>
                <a:lnTo>
                  <a:pt x="1651000" y="0"/>
                </a:lnTo>
                <a:close/>
              </a:path>
            </a:pathLst>
          </a:custGeom>
          <a:solidFill>
            <a:srgbClr val="1D3D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4" name="Рисунок 13">
            <a:extLst>
              <a:ext uri="{FF2B5EF4-FFF2-40B4-BE49-F238E27FC236}">
                <a16:creationId xmlns="" xmlns:a16="http://schemas.microsoft.com/office/drawing/2014/main" id="{94D20274-373D-4B26-984C-FC94CE70781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0219" y="352426"/>
            <a:ext cx="596080" cy="596080"/>
          </a:xfrm>
          <a:prstGeom prst="rect">
            <a:avLst/>
          </a:prstGeom>
        </p:spPr>
      </p:pic>
      <p:sp>
        <p:nvSpPr>
          <p:cNvPr id="6" name="Номер слайда 5">
            <a:extLst>
              <a:ext uri="{FF2B5EF4-FFF2-40B4-BE49-F238E27FC236}">
                <a16:creationId xmlns="" xmlns:a16="http://schemas.microsoft.com/office/drawing/2014/main" id="{18FA4360-A4DD-4546-9C2A-DD22C026F7E8}"/>
              </a:ext>
            </a:extLst>
          </p:cNvPr>
          <p:cNvSpPr>
            <a:spLocks noGrp="1"/>
          </p:cNvSpPr>
          <p:nvPr>
            <p:ph type="sldNum" sz="quarter" idx="12"/>
          </p:nvPr>
        </p:nvSpPr>
        <p:spPr>
          <a:xfrm>
            <a:off x="9308690" y="6356350"/>
            <a:ext cx="2743200" cy="365125"/>
          </a:xfrm>
        </p:spPr>
        <p:txBody>
          <a:bodyPr/>
          <a:lstStyle>
            <a:lvl1pPr>
              <a:defRPr>
                <a:solidFill>
                  <a:schemeClr val="bg1"/>
                </a:solidFill>
              </a:defRPr>
            </a:lvl1pPr>
          </a:lstStyle>
          <a:p>
            <a:fld id="{CC8C86C7-D528-4BF0-A462-5AED183EAE3C}" type="slidenum">
              <a:rPr lang="x-none" smtClean="0"/>
              <a:pPr/>
              <a:t>‹#›</a:t>
            </a:fld>
            <a:endParaRPr lang="x-none"/>
          </a:p>
        </p:txBody>
      </p:sp>
    </p:spTree>
    <p:extLst>
      <p:ext uri="{BB962C8B-B14F-4D97-AF65-F5344CB8AC3E}">
        <p14:creationId xmlns:p14="http://schemas.microsoft.com/office/powerpoint/2010/main" val="165386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Заголовок и объект">
    <p:spTree>
      <p:nvGrpSpPr>
        <p:cNvPr id="1" name=""/>
        <p:cNvGrpSpPr/>
        <p:nvPr/>
      </p:nvGrpSpPr>
      <p:grpSpPr>
        <a:xfrm>
          <a:off x="0" y="0"/>
          <a:ext cx="0" cy="0"/>
          <a:chOff x="0" y="0"/>
          <a:chExt cx="0" cy="0"/>
        </a:xfrm>
      </p:grpSpPr>
      <p:sp>
        <p:nvSpPr>
          <p:cNvPr id="18" name="Полилиния: фигура 17">
            <a:extLst>
              <a:ext uri="{FF2B5EF4-FFF2-40B4-BE49-F238E27FC236}">
                <a16:creationId xmlns="" xmlns:a16="http://schemas.microsoft.com/office/drawing/2014/main" id="{2C1BFFC1-06BC-4497-880C-D5720D9B8289}"/>
              </a:ext>
            </a:extLst>
          </p:cNvPr>
          <p:cNvSpPr/>
          <p:nvPr userDrawn="1"/>
        </p:nvSpPr>
        <p:spPr>
          <a:xfrm>
            <a:off x="2423886" y="0"/>
            <a:ext cx="6565155" cy="949959"/>
          </a:xfrm>
          <a:custGeom>
            <a:avLst/>
            <a:gdLst>
              <a:gd name="connsiteX0" fmla="*/ 0 w 7340977"/>
              <a:gd name="connsiteY0" fmla="*/ 0 h 1062218"/>
              <a:gd name="connsiteX1" fmla="*/ 7338415 w 7340977"/>
              <a:gd name="connsiteY1" fmla="*/ 0 h 1062218"/>
              <a:gd name="connsiteX2" fmla="*/ 7340977 w 7340977"/>
              <a:gd name="connsiteY2" fmla="*/ 25413 h 1062218"/>
              <a:gd name="connsiteX3" fmla="*/ 7340976 w 7340977"/>
              <a:gd name="connsiteY3" fmla="*/ 25413 h 1062218"/>
              <a:gd name="connsiteX4" fmla="*/ 6304171 w 7340977"/>
              <a:gd name="connsiteY4" fmla="*/ 1062218 h 1062218"/>
              <a:gd name="connsiteX5" fmla="*/ 0 w 7340977"/>
              <a:gd name="connsiteY5" fmla="*/ 1062217 h 10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977" h="1062218">
                <a:moveTo>
                  <a:pt x="0" y="0"/>
                </a:moveTo>
                <a:lnTo>
                  <a:pt x="7338415" y="0"/>
                </a:lnTo>
                <a:lnTo>
                  <a:pt x="7340977" y="25413"/>
                </a:lnTo>
                <a:lnTo>
                  <a:pt x="7340976" y="25413"/>
                </a:lnTo>
                <a:cubicBezTo>
                  <a:pt x="7340976" y="598025"/>
                  <a:pt x="6876783" y="1062218"/>
                  <a:pt x="6304171" y="1062218"/>
                </a:cubicBezTo>
                <a:lnTo>
                  <a:pt x="0" y="1062217"/>
                </a:lnTo>
                <a:close/>
              </a:path>
            </a:pathLst>
          </a:custGeom>
          <a:solidFill>
            <a:srgbClr val="E06E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
        <p:nvSpPr>
          <p:cNvPr id="17" name="Полилиния: фигура 16">
            <a:extLst>
              <a:ext uri="{FF2B5EF4-FFF2-40B4-BE49-F238E27FC236}">
                <a16:creationId xmlns="" xmlns:a16="http://schemas.microsoft.com/office/drawing/2014/main" id="{42E9C88E-8071-4C17-805B-4E0C98A39C7B}"/>
              </a:ext>
            </a:extLst>
          </p:cNvPr>
          <p:cNvSpPr/>
          <p:nvPr userDrawn="1"/>
        </p:nvSpPr>
        <p:spPr>
          <a:xfrm>
            <a:off x="1" y="0"/>
            <a:ext cx="7340977" cy="1062218"/>
          </a:xfrm>
          <a:custGeom>
            <a:avLst/>
            <a:gdLst>
              <a:gd name="connsiteX0" fmla="*/ 0 w 7340977"/>
              <a:gd name="connsiteY0" fmla="*/ 0 h 1062218"/>
              <a:gd name="connsiteX1" fmla="*/ 7338415 w 7340977"/>
              <a:gd name="connsiteY1" fmla="*/ 0 h 1062218"/>
              <a:gd name="connsiteX2" fmla="*/ 7340977 w 7340977"/>
              <a:gd name="connsiteY2" fmla="*/ 25413 h 1062218"/>
              <a:gd name="connsiteX3" fmla="*/ 7340976 w 7340977"/>
              <a:gd name="connsiteY3" fmla="*/ 25413 h 1062218"/>
              <a:gd name="connsiteX4" fmla="*/ 6304171 w 7340977"/>
              <a:gd name="connsiteY4" fmla="*/ 1062218 h 1062218"/>
              <a:gd name="connsiteX5" fmla="*/ 0 w 7340977"/>
              <a:gd name="connsiteY5" fmla="*/ 1062217 h 10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977" h="1062218">
                <a:moveTo>
                  <a:pt x="0" y="0"/>
                </a:moveTo>
                <a:lnTo>
                  <a:pt x="7338415" y="0"/>
                </a:lnTo>
                <a:lnTo>
                  <a:pt x="7340977" y="25413"/>
                </a:lnTo>
                <a:lnTo>
                  <a:pt x="7340976" y="25413"/>
                </a:lnTo>
                <a:cubicBezTo>
                  <a:pt x="7340976" y="598025"/>
                  <a:pt x="6876783" y="1062218"/>
                  <a:pt x="6304171" y="1062218"/>
                </a:cubicBezTo>
                <a:lnTo>
                  <a:pt x="0" y="1062217"/>
                </a:lnTo>
                <a:close/>
              </a:path>
            </a:pathLst>
          </a:cu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
        <p:nvSpPr>
          <p:cNvPr id="2" name="Заголовок 1">
            <a:extLst>
              <a:ext uri="{FF2B5EF4-FFF2-40B4-BE49-F238E27FC236}">
                <a16:creationId xmlns="" xmlns:a16="http://schemas.microsoft.com/office/drawing/2014/main" id="{6DC5E70B-F8B4-48D5-9BFC-0989EC43C61D}"/>
              </a:ext>
            </a:extLst>
          </p:cNvPr>
          <p:cNvSpPr>
            <a:spLocks noGrp="1"/>
          </p:cNvSpPr>
          <p:nvPr>
            <p:ph type="title"/>
          </p:nvPr>
        </p:nvSpPr>
        <p:spPr>
          <a:xfrm>
            <a:off x="1759974" y="163395"/>
            <a:ext cx="5352026" cy="754863"/>
          </a:xfrm>
        </p:spPr>
        <p:txBody>
          <a:bodyPr>
            <a:normAutofit/>
          </a:bodyPr>
          <a:lstStyle>
            <a:lvl1pPr>
              <a:defRPr sz="2800" b="1">
                <a:solidFill>
                  <a:schemeClr val="bg1"/>
                </a:solidFill>
              </a:defRPr>
            </a:lvl1pPr>
          </a:lstStyle>
          <a:p>
            <a:r>
              <a:rPr lang="ru-RU" dirty="0"/>
              <a:t>Образец заголовка</a:t>
            </a:r>
            <a:endParaRPr lang="x-none" dirty="0"/>
          </a:p>
        </p:txBody>
      </p:sp>
      <p:sp>
        <p:nvSpPr>
          <p:cNvPr id="3" name="Объект 2">
            <a:extLst>
              <a:ext uri="{FF2B5EF4-FFF2-40B4-BE49-F238E27FC236}">
                <a16:creationId xmlns="" xmlns:a16="http://schemas.microsoft.com/office/drawing/2014/main" id="{0A06E537-4B65-4855-97C8-A9C5E90D4523}"/>
              </a:ext>
            </a:extLst>
          </p:cNvPr>
          <p:cNvSpPr>
            <a:spLocks noGrp="1"/>
          </p:cNvSpPr>
          <p:nvPr>
            <p:ph idx="1"/>
          </p:nvPr>
        </p:nvSpPr>
        <p:spPr>
          <a:xfrm>
            <a:off x="745672" y="1342709"/>
            <a:ext cx="10700656" cy="48696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Нижний колонтитул 4">
            <a:extLst>
              <a:ext uri="{FF2B5EF4-FFF2-40B4-BE49-F238E27FC236}">
                <a16:creationId xmlns="" xmlns:a16="http://schemas.microsoft.com/office/drawing/2014/main" id="{568FCF26-D6BF-486C-998F-2362C3AC923E}"/>
              </a:ext>
            </a:extLst>
          </p:cNvPr>
          <p:cNvSpPr>
            <a:spLocks noGrp="1"/>
          </p:cNvSpPr>
          <p:nvPr>
            <p:ph type="ftr" sz="quarter" idx="11"/>
          </p:nvPr>
        </p:nvSpPr>
        <p:spPr>
          <a:xfrm>
            <a:off x="242501" y="6356350"/>
            <a:ext cx="4114800" cy="365125"/>
          </a:xfrm>
        </p:spPr>
        <p:txBody>
          <a:bodyPr/>
          <a:lstStyle>
            <a:lvl1pPr algn="l">
              <a:defRPr/>
            </a:lvl1pPr>
          </a:lstStyle>
          <a:p>
            <a:endParaRPr lang="x-none" dirty="0"/>
          </a:p>
        </p:txBody>
      </p:sp>
      <p:sp>
        <p:nvSpPr>
          <p:cNvPr id="6" name="Номер слайда 5">
            <a:extLst>
              <a:ext uri="{FF2B5EF4-FFF2-40B4-BE49-F238E27FC236}">
                <a16:creationId xmlns="" xmlns:a16="http://schemas.microsoft.com/office/drawing/2014/main" id="{18FA4360-A4DD-4546-9C2A-DD22C026F7E8}"/>
              </a:ext>
            </a:extLst>
          </p:cNvPr>
          <p:cNvSpPr>
            <a:spLocks noGrp="1"/>
          </p:cNvSpPr>
          <p:nvPr>
            <p:ph type="sldNum" sz="quarter" idx="12"/>
          </p:nvPr>
        </p:nvSpPr>
        <p:spPr>
          <a:xfrm>
            <a:off x="9308690" y="6356350"/>
            <a:ext cx="2743200" cy="365125"/>
          </a:xfrm>
        </p:spPr>
        <p:txBody>
          <a:bodyPr/>
          <a:lstStyle>
            <a:lvl1pPr>
              <a:defRPr>
                <a:solidFill>
                  <a:schemeClr val="tx1"/>
                </a:solidFill>
              </a:defRPr>
            </a:lvl1pPr>
          </a:lstStyle>
          <a:p>
            <a:fld id="{CC8C86C7-D528-4BF0-A462-5AED183EAE3C}" type="slidenum">
              <a:rPr lang="x-none" smtClean="0"/>
              <a:pPr/>
              <a:t>‹#›</a:t>
            </a:fld>
            <a:endParaRPr lang="x-none"/>
          </a:p>
        </p:txBody>
      </p:sp>
      <p:pic>
        <p:nvPicPr>
          <p:cNvPr id="19" name="Рисунок 18">
            <a:extLst>
              <a:ext uri="{FF2B5EF4-FFF2-40B4-BE49-F238E27FC236}">
                <a16:creationId xmlns="" xmlns:a16="http://schemas.microsoft.com/office/drawing/2014/main" id="{348CF1DB-9FFD-4855-BD9D-353C0E628A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617" t="31092" r="5778" b="25946"/>
          <a:stretch/>
        </p:blipFill>
        <p:spPr>
          <a:xfrm>
            <a:off x="301494" y="216182"/>
            <a:ext cx="1323975" cy="649288"/>
          </a:xfrm>
          <a:prstGeom prst="rect">
            <a:avLst/>
          </a:prstGeom>
        </p:spPr>
      </p:pic>
    </p:spTree>
    <p:extLst>
      <p:ext uri="{BB962C8B-B14F-4D97-AF65-F5344CB8AC3E}">
        <p14:creationId xmlns:p14="http://schemas.microsoft.com/office/powerpoint/2010/main" val="343886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Заголовок и объект">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BC114E26-F5FF-4279-8E0A-BDF277BF2AE8}"/>
              </a:ext>
            </a:extLst>
          </p:cNvPr>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8384" b="7240"/>
          <a:stretch/>
        </p:blipFill>
        <p:spPr>
          <a:xfrm>
            <a:off x="0" y="0"/>
            <a:ext cx="12192000" cy="6858000"/>
          </a:xfrm>
          <a:prstGeom prst="rect">
            <a:avLst/>
          </a:prstGeom>
        </p:spPr>
      </p:pic>
      <p:sp>
        <p:nvSpPr>
          <p:cNvPr id="18" name="Полилиния: фигура 17">
            <a:extLst>
              <a:ext uri="{FF2B5EF4-FFF2-40B4-BE49-F238E27FC236}">
                <a16:creationId xmlns="" xmlns:a16="http://schemas.microsoft.com/office/drawing/2014/main" id="{2C1BFFC1-06BC-4497-880C-D5720D9B8289}"/>
              </a:ext>
            </a:extLst>
          </p:cNvPr>
          <p:cNvSpPr/>
          <p:nvPr userDrawn="1"/>
        </p:nvSpPr>
        <p:spPr>
          <a:xfrm>
            <a:off x="2423886" y="0"/>
            <a:ext cx="6565155" cy="949959"/>
          </a:xfrm>
          <a:custGeom>
            <a:avLst/>
            <a:gdLst>
              <a:gd name="connsiteX0" fmla="*/ 0 w 7340977"/>
              <a:gd name="connsiteY0" fmla="*/ 0 h 1062218"/>
              <a:gd name="connsiteX1" fmla="*/ 7338415 w 7340977"/>
              <a:gd name="connsiteY1" fmla="*/ 0 h 1062218"/>
              <a:gd name="connsiteX2" fmla="*/ 7340977 w 7340977"/>
              <a:gd name="connsiteY2" fmla="*/ 25413 h 1062218"/>
              <a:gd name="connsiteX3" fmla="*/ 7340976 w 7340977"/>
              <a:gd name="connsiteY3" fmla="*/ 25413 h 1062218"/>
              <a:gd name="connsiteX4" fmla="*/ 6304171 w 7340977"/>
              <a:gd name="connsiteY4" fmla="*/ 1062218 h 1062218"/>
              <a:gd name="connsiteX5" fmla="*/ 0 w 7340977"/>
              <a:gd name="connsiteY5" fmla="*/ 1062217 h 10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977" h="1062218">
                <a:moveTo>
                  <a:pt x="0" y="0"/>
                </a:moveTo>
                <a:lnTo>
                  <a:pt x="7338415" y="0"/>
                </a:lnTo>
                <a:lnTo>
                  <a:pt x="7340977" y="25413"/>
                </a:lnTo>
                <a:lnTo>
                  <a:pt x="7340976" y="25413"/>
                </a:lnTo>
                <a:cubicBezTo>
                  <a:pt x="7340976" y="598025"/>
                  <a:pt x="6876783" y="1062218"/>
                  <a:pt x="6304171" y="1062218"/>
                </a:cubicBezTo>
                <a:lnTo>
                  <a:pt x="0" y="1062217"/>
                </a:lnTo>
                <a:close/>
              </a:path>
            </a:pathLst>
          </a:custGeom>
          <a:solidFill>
            <a:srgbClr val="E06E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
        <p:nvSpPr>
          <p:cNvPr id="17" name="Полилиния: фигура 16">
            <a:extLst>
              <a:ext uri="{FF2B5EF4-FFF2-40B4-BE49-F238E27FC236}">
                <a16:creationId xmlns="" xmlns:a16="http://schemas.microsoft.com/office/drawing/2014/main" id="{42E9C88E-8071-4C17-805B-4E0C98A39C7B}"/>
              </a:ext>
            </a:extLst>
          </p:cNvPr>
          <p:cNvSpPr/>
          <p:nvPr userDrawn="1"/>
        </p:nvSpPr>
        <p:spPr>
          <a:xfrm>
            <a:off x="1" y="0"/>
            <a:ext cx="7340977" cy="1062218"/>
          </a:xfrm>
          <a:custGeom>
            <a:avLst/>
            <a:gdLst>
              <a:gd name="connsiteX0" fmla="*/ 0 w 7340977"/>
              <a:gd name="connsiteY0" fmla="*/ 0 h 1062218"/>
              <a:gd name="connsiteX1" fmla="*/ 7338415 w 7340977"/>
              <a:gd name="connsiteY1" fmla="*/ 0 h 1062218"/>
              <a:gd name="connsiteX2" fmla="*/ 7340977 w 7340977"/>
              <a:gd name="connsiteY2" fmla="*/ 25413 h 1062218"/>
              <a:gd name="connsiteX3" fmla="*/ 7340976 w 7340977"/>
              <a:gd name="connsiteY3" fmla="*/ 25413 h 1062218"/>
              <a:gd name="connsiteX4" fmla="*/ 6304171 w 7340977"/>
              <a:gd name="connsiteY4" fmla="*/ 1062218 h 1062218"/>
              <a:gd name="connsiteX5" fmla="*/ 0 w 7340977"/>
              <a:gd name="connsiteY5" fmla="*/ 1062217 h 10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977" h="1062218">
                <a:moveTo>
                  <a:pt x="0" y="0"/>
                </a:moveTo>
                <a:lnTo>
                  <a:pt x="7338415" y="0"/>
                </a:lnTo>
                <a:lnTo>
                  <a:pt x="7340977" y="25413"/>
                </a:lnTo>
                <a:lnTo>
                  <a:pt x="7340976" y="25413"/>
                </a:lnTo>
                <a:cubicBezTo>
                  <a:pt x="7340976" y="598025"/>
                  <a:pt x="6876783" y="1062218"/>
                  <a:pt x="6304171" y="1062218"/>
                </a:cubicBezTo>
                <a:lnTo>
                  <a:pt x="0" y="1062217"/>
                </a:lnTo>
                <a:close/>
              </a:path>
            </a:pathLst>
          </a:cu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
        <p:nvSpPr>
          <p:cNvPr id="2" name="Заголовок 1">
            <a:extLst>
              <a:ext uri="{FF2B5EF4-FFF2-40B4-BE49-F238E27FC236}">
                <a16:creationId xmlns="" xmlns:a16="http://schemas.microsoft.com/office/drawing/2014/main" id="{6DC5E70B-F8B4-48D5-9BFC-0989EC43C61D}"/>
              </a:ext>
            </a:extLst>
          </p:cNvPr>
          <p:cNvSpPr>
            <a:spLocks noGrp="1"/>
          </p:cNvSpPr>
          <p:nvPr>
            <p:ph type="title"/>
          </p:nvPr>
        </p:nvSpPr>
        <p:spPr>
          <a:xfrm>
            <a:off x="1759974" y="163395"/>
            <a:ext cx="5352026" cy="754863"/>
          </a:xfrm>
        </p:spPr>
        <p:txBody>
          <a:bodyPr>
            <a:normAutofit/>
          </a:bodyPr>
          <a:lstStyle>
            <a:lvl1pPr>
              <a:defRPr sz="2800" b="1">
                <a:solidFill>
                  <a:schemeClr val="bg1"/>
                </a:solidFill>
              </a:defRPr>
            </a:lvl1pPr>
          </a:lstStyle>
          <a:p>
            <a:r>
              <a:rPr lang="ru-RU" dirty="0"/>
              <a:t>Образец заголовка</a:t>
            </a:r>
            <a:endParaRPr lang="x-none" dirty="0"/>
          </a:p>
        </p:txBody>
      </p:sp>
      <p:sp>
        <p:nvSpPr>
          <p:cNvPr id="3" name="Объект 2">
            <a:extLst>
              <a:ext uri="{FF2B5EF4-FFF2-40B4-BE49-F238E27FC236}">
                <a16:creationId xmlns="" xmlns:a16="http://schemas.microsoft.com/office/drawing/2014/main" id="{0A06E537-4B65-4855-97C8-A9C5E90D4523}"/>
              </a:ext>
            </a:extLst>
          </p:cNvPr>
          <p:cNvSpPr>
            <a:spLocks noGrp="1"/>
          </p:cNvSpPr>
          <p:nvPr>
            <p:ph idx="1"/>
          </p:nvPr>
        </p:nvSpPr>
        <p:spPr>
          <a:xfrm>
            <a:off x="745672" y="1342709"/>
            <a:ext cx="10700656" cy="48696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Нижний колонтитул 4">
            <a:extLst>
              <a:ext uri="{FF2B5EF4-FFF2-40B4-BE49-F238E27FC236}">
                <a16:creationId xmlns="" xmlns:a16="http://schemas.microsoft.com/office/drawing/2014/main" id="{568FCF26-D6BF-486C-998F-2362C3AC923E}"/>
              </a:ext>
            </a:extLst>
          </p:cNvPr>
          <p:cNvSpPr>
            <a:spLocks noGrp="1"/>
          </p:cNvSpPr>
          <p:nvPr>
            <p:ph type="ftr" sz="quarter" idx="11"/>
          </p:nvPr>
        </p:nvSpPr>
        <p:spPr>
          <a:xfrm>
            <a:off x="242501" y="6356350"/>
            <a:ext cx="4114800" cy="365125"/>
          </a:xfrm>
        </p:spPr>
        <p:txBody>
          <a:bodyPr/>
          <a:lstStyle>
            <a:lvl1pPr algn="l">
              <a:defRPr/>
            </a:lvl1pPr>
          </a:lstStyle>
          <a:p>
            <a:endParaRPr lang="x-none" dirty="0"/>
          </a:p>
        </p:txBody>
      </p:sp>
      <p:sp>
        <p:nvSpPr>
          <p:cNvPr id="6" name="Номер слайда 5">
            <a:extLst>
              <a:ext uri="{FF2B5EF4-FFF2-40B4-BE49-F238E27FC236}">
                <a16:creationId xmlns="" xmlns:a16="http://schemas.microsoft.com/office/drawing/2014/main" id="{18FA4360-A4DD-4546-9C2A-DD22C026F7E8}"/>
              </a:ext>
            </a:extLst>
          </p:cNvPr>
          <p:cNvSpPr>
            <a:spLocks noGrp="1"/>
          </p:cNvSpPr>
          <p:nvPr>
            <p:ph type="sldNum" sz="quarter" idx="12"/>
          </p:nvPr>
        </p:nvSpPr>
        <p:spPr>
          <a:xfrm>
            <a:off x="9308690" y="6356350"/>
            <a:ext cx="2743200" cy="365125"/>
          </a:xfrm>
        </p:spPr>
        <p:txBody>
          <a:bodyPr/>
          <a:lstStyle>
            <a:lvl1pPr>
              <a:defRPr>
                <a:solidFill>
                  <a:schemeClr val="tx1"/>
                </a:solidFill>
              </a:defRPr>
            </a:lvl1pPr>
          </a:lstStyle>
          <a:p>
            <a:fld id="{CC8C86C7-D528-4BF0-A462-5AED183EAE3C}" type="slidenum">
              <a:rPr lang="x-none" smtClean="0"/>
              <a:pPr/>
              <a:t>‹#›</a:t>
            </a:fld>
            <a:endParaRPr lang="x-none"/>
          </a:p>
        </p:txBody>
      </p:sp>
      <p:pic>
        <p:nvPicPr>
          <p:cNvPr id="19" name="Рисунок 18">
            <a:extLst>
              <a:ext uri="{FF2B5EF4-FFF2-40B4-BE49-F238E27FC236}">
                <a16:creationId xmlns="" xmlns:a16="http://schemas.microsoft.com/office/drawing/2014/main" id="{348CF1DB-9FFD-4855-BD9D-353C0E628A5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617" t="31092" r="5778" b="25946"/>
          <a:stretch/>
        </p:blipFill>
        <p:spPr>
          <a:xfrm>
            <a:off x="301494" y="216182"/>
            <a:ext cx="1323975" cy="649288"/>
          </a:xfrm>
          <a:prstGeom prst="rect">
            <a:avLst/>
          </a:prstGeom>
        </p:spPr>
      </p:pic>
    </p:spTree>
    <p:extLst>
      <p:ext uri="{BB962C8B-B14F-4D97-AF65-F5344CB8AC3E}">
        <p14:creationId xmlns:p14="http://schemas.microsoft.com/office/powerpoint/2010/main" val="422001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9917BDE1-8DB6-4C0C-A475-7E11E7B40661}"/>
              </a:ext>
            </a:extLst>
          </p:cNvPr>
          <p:cNvSpPr/>
          <p:nvPr userDrawn="1"/>
        </p:nvSpPr>
        <p:spPr>
          <a:xfrm>
            <a:off x="11631562" y="6212390"/>
            <a:ext cx="560437" cy="645610"/>
          </a:xfrm>
          <a:prstGeom prst="rect">
            <a:avLst/>
          </a:prstGeom>
          <a:solidFill>
            <a:srgbClr val="E06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Прямоугольник 10">
            <a:extLst>
              <a:ext uri="{FF2B5EF4-FFF2-40B4-BE49-F238E27FC236}">
                <a16:creationId xmlns="" xmlns:a16="http://schemas.microsoft.com/office/drawing/2014/main" id="{7493830F-B3FB-42F9-B7B8-F5A6BD5894A4}"/>
              </a:ext>
            </a:extLst>
          </p:cNvPr>
          <p:cNvSpPr/>
          <p:nvPr userDrawn="1"/>
        </p:nvSpPr>
        <p:spPr>
          <a:xfrm>
            <a:off x="0" y="6213752"/>
            <a:ext cx="11631562" cy="645609"/>
          </a:xfrm>
          <a:prstGeom prst="rect">
            <a:avLst/>
          </a:pr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Нижний колонтитул 4">
            <a:extLst>
              <a:ext uri="{FF2B5EF4-FFF2-40B4-BE49-F238E27FC236}">
                <a16:creationId xmlns="" xmlns:a16="http://schemas.microsoft.com/office/drawing/2014/main" id="{568FCF26-D6BF-486C-998F-2362C3AC923E}"/>
              </a:ext>
            </a:extLst>
          </p:cNvPr>
          <p:cNvSpPr>
            <a:spLocks noGrp="1"/>
          </p:cNvSpPr>
          <p:nvPr>
            <p:ph type="ftr" sz="quarter" idx="11"/>
          </p:nvPr>
        </p:nvSpPr>
        <p:spPr>
          <a:xfrm>
            <a:off x="704617" y="6356350"/>
            <a:ext cx="4114800" cy="365125"/>
          </a:xfrm>
        </p:spPr>
        <p:txBody>
          <a:bodyPr/>
          <a:lstStyle>
            <a:lvl1pPr algn="l">
              <a:defRPr/>
            </a:lvl1pPr>
          </a:lstStyle>
          <a:p>
            <a:endParaRPr lang="x-none" dirty="0"/>
          </a:p>
        </p:txBody>
      </p:sp>
      <p:sp>
        <p:nvSpPr>
          <p:cNvPr id="6" name="Номер слайда 5">
            <a:extLst>
              <a:ext uri="{FF2B5EF4-FFF2-40B4-BE49-F238E27FC236}">
                <a16:creationId xmlns="" xmlns:a16="http://schemas.microsoft.com/office/drawing/2014/main" id="{18FA4360-A4DD-4546-9C2A-DD22C026F7E8}"/>
              </a:ext>
            </a:extLst>
          </p:cNvPr>
          <p:cNvSpPr>
            <a:spLocks noGrp="1"/>
          </p:cNvSpPr>
          <p:nvPr>
            <p:ph type="sldNum" sz="quarter" idx="12"/>
          </p:nvPr>
        </p:nvSpPr>
        <p:spPr>
          <a:xfrm>
            <a:off x="9338186" y="6356350"/>
            <a:ext cx="2743200" cy="365125"/>
          </a:xfrm>
        </p:spPr>
        <p:txBody>
          <a:bodyPr/>
          <a:lstStyle>
            <a:lvl1pPr>
              <a:defRPr>
                <a:solidFill>
                  <a:schemeClr val="bg1"/>
                </a:solidFill>
              </a:defRPr>
            </a:lvl1pPr>
          </a:lstStyle>
          <a:p>
            <a:fld id="{CC8C86C7-D528-4BF0-A462-5AED183EAE3C}" type="slidenum">
              <a:rPr lang="x-none" smtClean="0"/>
              <a:pPr/>
              <a:t>‹#›</a:t>
            </a:fld>
            <a:endParaRPr lang="x-none"/>
          </a:p>
        </p:txBody>
      </p:sp>
      <p:pic>
        <p:nvPicPr>
          <p:cNvPr id="14" name="Рисунок 13">
            <a:extLst>
              <a:ext uri="{FF2B5EF4-FFF2-40B4-BE49-F238E27FC236}">
                <a16:creationId xmlns="" xmlns:a16="http://schemas.microsoft.com/office/drawing/2014/main" id="{94D20274-373D-4B26-984C-FC94CE7078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23966" y="6399908"/>
            <a:ext cx="336472" cy="336472"/>
          </a:xfrm>
          <a:prstGeom prst="rect">
            <a:avLst/>
          </a:prstGeom>
        </p:spPr>
      </p:pic>
      <p:sp>
        <p:nvSpPr>
          <p:cNvPr id="12" name="Заголовок 1">
            <a:extLst>
              <a:ext uri="{FF2B5EF4-FFF2-40B4-BE49-F238E27FC236}">
                <a16:creationId xmlns="" xmlns:a16="http://schemas.microsoft.com/office/drawing/2014/main" id="{4651D106-F0BA-4D68-B35D-85B5919D6730}"/>
              </a:ext>
            </a:extLst>
          </p:cNvPr>
          <p:cNvSpPr>
            <a:spLocks noGrp="1"/>
          </p:cNvSpPr>
          <p:nvPr>
            <p:ph type="title"/>
          </p:nvPr>
        </p:nvSpPr>
        <p:spPr>
          <a:xfrm>
            <a:off x="776748" y="365125"/>
            <a:ext cx="10577051" cy="1325563"/>
          </a:xfrm>
        </p:spPr>
        <p:txBody>
          <a:bodyPr/>
          <a:lstStyle/>
          <a:p>
            <a:r>
              <a:rPr lang="ru-RU"/>
              <a:t>Образец заголовка</a:t>
            </a:r>
            <a:endParaRPr lang="x-none"/>
          </a:p>
        </p:txBody>
      </p:sp>
      <p:sp>
        <p:nvSpPr>
          <p:cNvPr id="13" name="Объект 2">
            <a:extLst>
              <a:ext uri="{FF2B5EF4-FFF2-40B4-BE49-F238E27FC236}">
                <a16:creationId xmlns="" xmlns:a16="http://schemas.microsoft.com/office/drawing/2014/main" id="{1DE8FC46-813C-4E19-BA1A-1F02563C174E}"/>
              </a:ext>
            </a:extLst>
          </p:cNvPr>
          <p:cNvSpPr>
            <a:spLocks noGrp="1"/>
          </p:cNvSpPr>
          <p:nvPr>
            <p:ph idx="1"/>
          </p:nvPr>
        </p:nvSpPr>
        <p:spPr>
          <a:xfrm>
            <a:off x="776748" y="1825625"/>
            <a:ext cx="10577051" cy="417205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Tree>
    <p:extLst>
      <p:ext uri="{BB962C8B-B14F-4D97-AF65-F5344CB8AC3E}">
        <p14:creationId xmlns:p14="http://schemas.microsoft.com/office/powerpoint/2010/main" val="162918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7493830F-B3FB-42F9-B7B8-F5A6BD5894A4}"/>
              </a:ext>
            </a:extLst>
          </p:cNvPr>
          <p:cNvSpPr/>
          <p:nvPr userDrawn="1"/>
        </p:nvSpPr>
        <p:spPr>
          <a:xfrm>
            <a:off x="8082116" y="0"/>
            <a:ext cx="4109884" cy="6859361"/>
          </a:xfrm>
          <a:prstGeom prst="rect">
            <a:avLst/>
          </a:pr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Объект 2">
            <a:extLst>
              <a:ext uri="{FF2B5EF4-FFF2-40B4-BE49-F238E27FC236}">
                <a16:creationId xmlns="" xmlns:a16="http://schemas.microsoft.com/office/drawing/2014/main" id="{1DE8FC46-813C-4E19-BA1A-1F02563C174E}"/>
              </a:ext>
            </a:extLst>
          </p:cNvPr>
          <p:cNvSpPr>
            <a:spLocks noGrp="1"/>
          </p:cNvSpPr>
          <p:nvPr>
            <p:ph idx="1"/>
          </p:nvPr>
        </p:nvSpPr>
        <p:spPr>
          <a:xfrm>
            <a:off x="282329" y="1610059"/>
            <a:ext cx="7485153" cy="417205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Прямоугольник 3">
            <a:extLst>
              <a:ext uri="{FF2B5EF4-FFF2-40B4-BE49-F238E27FC236}">
                <a16:creationId xmlns="" xmlns:a16="http://schemas.microsoft.com/office/drawing/2014/main" id="{9917BDE1-8DB6-4C0C-A475-7E11E7B40661}"/>
              </a:ext>
            </a:extLst>
          </p:cNvPr>
          <p:cNvSpPr/>
          <p:nvPr userDrawn="1"/>
        </p:nvSpPr>
        <p:spPr>
          <a:xfrm>
            <a:off x="0" y="1180014"/>
            <a:ext cx="4434348" cy="68683"/>
          </a:xfrm>
          <a:prstGeom prst="rect">
            <a:avLst/>
          </a:prstGeom>
          <a:solidFill>
            <a:srgbClr val="E06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Нижний колонтитул 4">
            <a:extLst>
              <a:ext uri="{FF2B5EF4-FFF2-40B4-BE49-F238E27FC236}">
                <a16:creationId xmlns="" xmlns:a16="http://schemas.microsoft.com/office/drawing/2014/main" id="{568FCF26-D6BF-486C-998F-2362C3AC923E}"/>
              </a:ext>
            </a:extLst>
          </p:cNvPr>
          <p:cNvSpPr>
            <a:spLocks noGrp="1"/>
          </p:cNvSpPr>
          <p:nvPr>
            <p:ph type="ftr" sz="quarter" idx="11"/>
          </p:nvPr>
        </p:nvSpPr>
        <p:spPr>
          <a:xfrm>
            <a:off x="282328" y="6356350"/>
            <a:ext cx="7485153" cy="365125"/>
          </a:xfrm>
        </p:spPr>
        <p:txBody>
          <a:bodyPr/>
          <a:lstStyle>
            <a:lvl1pPr algn="l">
              <a:defRPr/>
            </a:lvl1pPr>
          </a:lstStyle>
          <a:p>
            <a:endParaRPr lang="x-none" dirty="0"/>
          </a:p>
        </p:txBody>
      </p:sp>
      <p:sp>
        <p:nvSpPr>
          <p:cNvPr id="6" name="Номер слайда 5">
            <a:extLst>
              <a:ext uri="{FF2B5EF4-FFF2-40B4-BE49-F238E27FC236}">
                <a16:creationId xmlns="" xmlns:a16="http://schemas.microsoft.com/office/drawing/2014/main" id="{18FA4360-A4DD-4546-9C2A-DD22C026F7E8}"/>
              </a:ext>
            </a:extLst>
          </p:cNvPr>
          <p:cNvSpPr>
            <a:spLocks noGrp="1"/>
          </p:cNvSpPr>
          <p:nvPr>
            <p:ph type="sldNum" sz="quarter" idx="12"/>
          </p:nvPr>
        </p:nvSpPr>
        <p:spPr>
          <a:xfrm>
            <a:off x="9338186" y="6356350"/>
            <a:ext cx="2743200" cy="365125"/>
          </a:xfrm>
        </p:spPr>
        <p:txBody>
          <a:bodyPr/>
          <a:lstStyle>
            <a:lvl1pPr>
              <a:defRPr>
                <a:solidFill>
                  <a:schemeClr val="bg1"/>
                </a:solidFill>
              </a:defRPr>
            </a:lvl1pPr>
          </a:lstStyle>
          <a:p>
            <a:fld id="{CC8C86C7-D528-4BF0-A462-5AED183EAE3C}" type="slidenum">
              <a:rPr lang="x-none" smtClean="0"/>
              <a:pPr/>
              <a:t>‹#›</a:t>
            </a:fld>
            <a:endParaRPr lang="x-none"/>
          </a:p>
        </p:txBody>
      </p:sp>
      <p:pic>
        <p:nvPicPr>
          <p:cNvPr id="14" name="Рисунок 13">
            <a:extLst>
              <a:ext uri="{FF2B5EF4-FFF2-40B4-BE49-F238E27FC236}">
                <a16:creationId xmlns="" xmlns:a16="http://schemas.microsoft.com/office/drawing/2014/main" id="{94D20274-373D-4B26-984C-FC94CE7078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519481" y="318184"/>
            <a:ext cx="447844" cy="447844"/>
          </a:xfrm>
          <a:prstGeom prst="rect">
            <a:avLst/>
          </a:prstGeom>
        </p:spPr>
      </p:pic>
      <p:sp>
        <p:nvSpPr>
          <p:cNvPr id="12" name="Заголовок 1">
            <a:extLst>
              <a:ext uri="{FF2B5EF4-FFF2-40B4-BE49-F238E27FC236}">
                <a16:creationId xmlns="" xmlns:a16="http://schemas.microsoft.com/office/drawing/2014/main" id="{4651D106-F0BA-4D68-B35D-85B5919D6730}"/>
              </a:ext>
            </a:extLst>
          </p:cNvPr>
          <p:cNvSpPr>
            <a:spLocks noGrp="1"/>
          </p:cNvSpPr>
          <p:nvPr>
            <p:ph type="title"/>
          </p:nvPr>
        </p:nvSpPr>
        <p:spPr>
          <a:xfrm>
            <a:off x="282330" y="220932"/>
            <a:ext cx="7485154" cy="814889"/>
          </a:xfrm>
        </p:spPr>
        <p:txBody>
          <a:bodyPr>
            <a:normAutofit/>
          </a:bodyPr>
          <a:lstStyle>
            <a:lvl1pPr>
              <a:defRPr sz="3600"/>
            </a:lvl1pPr>
          </a:lstStyle>
          <a:p>
            <a:r>
              <a:rPr lang="ru-RU"/>
              <a:t>Образец заголовка</a:t>
            </a:r>
            <a:endParaRPr lang="x-none"/>
          </a:p>
        </p:txBody>
      </p:sp>
    </p:spTree>
    <p:extLst>
      <p:ext uri="{BB962C8B-B14F-4D97-AF65-F5344CB8AC3E}">
        <p14:creationId xmlns:p14="http://schemas.microsoft.com/office/powerpoint/2010/main" val="306698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18" name="Полилиния: фигура 17">
            <a:extLst>
              <a:ext uri="{FF2B5EF4-FFF2-40B4-BE49-F238E27FC236}">
                <a16:creationId xmlns="" xmlns:a16="http://schemas.microsoft.com/office/drawing/2014/main" id="{94D953DA-0632-465B-9631-0371C3DF394E}"/>
              </a:ext>
            </a:extLst>
          </p:cNvPr>
          <p:cNvSpPr/>
          <p:nvPr userDrawn="1"/>
        </p:nvSpPr>
        <p:spPr>
          <a:xfrm>
            <a:off x="3307056" y="1"/>
            <a:ext cx="8884945" cy="6164481"/>
          </a:xfrm>
          <a:custGeom>
            <a:avLst/>
            <a:gdLst>
              <a:gd name="connsiteX0" fmla="*/ 0 w 8884945"/>
              <a:gd name="connsiteY0" fmla="*/ 0 h 6164481"/>
              <a:gd name="connsiteX1" fmla="*/ 8884945 w 8884945"/>
              <a:gd name="connsiteY1" fmla="*/ 0 h 6164481"/>
              <a:gd name="connsiteX2" fmla="*/ 8884945 w 8884945"/>
              <a:gd name="connsiteY2" fmla="*/ 3444017 h 6164481"/>
              <a:gd name="connsiteX3" fmla="*/ 6164481 w 8884945"/>
              <a:gd name="connsiteY3" fmla="*/ 6164481 h 6164481"/>
            </a:gdLst>
            <a:ahLst/>
            <a:cxnLst>
              <a:cxn ang="0">
                <a:pos x="connsiteX0" y="connsiteY0"/>
              </a:cxn>
              <a:cxn ang="0">
                <a:pos x="connsiteX1" y="connsiteY1"/>
              </a:cxn>
              <a:cxn ang="0">
                <a:pos x="connsiteX2" y="connsiteY2"/>
              </a:cxn>
              <a:cxn ang="0">
                <a:pos x="connsiteX3" y="connsiteY3"/>
              </a:cxn>
            </a:cxnLst>
            <a:rect l="l" t="t" r="r" b="b"/>
            <a:pathLst>
              <a:path w="8884945" h="6164481">
                <a:moveTo>
                  <a:pt x="0" y="0"/>
                </a:moveTo>
                <a:lnTo>
                  <a:pt x="8884945" y="0"/>
                </a:lnTo>
                <a:lnTo>
                  <a:pt x="8884945" y="3444017"/>
                </a:lnTo>
                <a:lnTo>
                  <a:pt x="6164481" y="6164481"/>
                </a:lnTo>
                <a:close/>
              </a:path>
            </a:pathLst>
          </a:custGeom>
          <a:solidFill>
            <a:srgbClr val="E06E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a:t>
            </a:r>
            <a:endParaRPr lang="x-none" dirty="0"/>
          </a:p>
        </p:txBody>
      </p:sp>
      <p:sp>
        <p:nvSpPr>
          <p:cNvPr id="13" name="Объект 2">
            <a:extLst>
              <a:ext uri="{FF2B5EF4-FFF2-40B4-BE49-F238E27FC236}">
                <a16:creationId xmlns="" xmlns:a16="http://schemas.microsoft.com/office/drawing/2014/main" id="{1DE8FC46-813C-4E19-BA1A-1F02563C174E}"/>
              </a:ext>
            </a:extLst>
          </p:cNvPr>
          <p:cNvSpPr>
            <a:spLocks noGrp="1"/>
          </p:cNvSpPr>
          <p:nvPr>
            <p:ph idx="1"/>
          </p:nvPr>
        </p:nvSpPr>
        <p:spPr>
          <a:xfrm>
            <a:off x="282329" y="1610059"/>
            <a:ext cx="7485153" cy="417205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Нижний колонтитул 4">
            <a:extLst>
              <a:ext uri="{FF2B5EF4-FFF2-40B4-BE49-F238E27FC236}">
                <a16:creationId xmlns="" xmlns:a16="http://schemas.microsoft.com/office/drawing/2014/main" id="{568FCF26-D6BF-486C-998F-2362C3AC923E}"/>
              </a:ext>
            </a:extLst>
          </p:cNvPr>
          <p:cNvSpPr>
            <a:spLocks noGrp="1"/>
          </p:cNvSpPr>
          <p:nvPr>
            <p:ph type="ftr" sz="quarter" idx="11"/>
          </p:nvPr>
        </p:nvSpPr>
        <p:spPr>
          <a:xfrm>
            <a:off x="282328" y="6356350"/>
            <a:ext cx="7485153" cy="365125"/>
          </a:xfrm>
        </p:spPr>
        <p:txBody>
          <a:bodyPr/>
          <a:lstStyle>
            <a:lvl1pPr algn="l">
              <a:defRPr/>
            </a:lvl1pPr>
          </a:lstStyle>
          <a:p>
            <a:endParaRPr lang="x-none" dirty="0"/>
          </a:p>
        </p:txBody>
      </p:sp>
      <p:sp>
        <p:nvSpPr>
          <p:cNvPr id="6" name="Номер слайда 5">
            <a:extLst>
              <a:ext uri="{FF2B5EF4-FFF2-40B4-BE49-F238E27FC236}">
                <a16:creationId xmlns="" xmlns:a16="http://schemas.microsoft.com/office/drawing/2014/main" id="{18FA4360-A4DD-4546-9C2A-DD22C026F7E8}"/>
              </a:ext>
            </a:extLst>
          </p:cNvPr>
          <p:cNvSpPr>
            <a:spLocks noGrp="1"/>
          </p:cNvSpPr>
          <p:nvPr>
            <p:ph type="sldNum" sz="quarter" idx="12"/>
          </p:nvPr>
        </p:nvSpPr>
        <p:spPr>
          <a:xfrm>
            <a:off x="9338186" y="6356350"/>
            <a:ext cx="2743200" cy="365125"/>
          </a:xfrm>
        </p:spPr>
        <p:txBody>
          <a:bodyPr/>
          <a:lstStyle>
            <a:lvl1pPr>
              <a:defRPr>
                <a:solidFill>
                  <a:schemeClr val="tx1"/>
                </a:solidFill>
              </a:defRPr>
            </a:lvl1pPr>
          </a:lstStyle>
          <a:p>
            <a:fld id="{CC8C86C7-D528-4BF0-A462-5AED183EAE3C}" type="slidenum">
              <a:rPr lang="x-none" smtClean="0"/>
              <a:pPr/>
              <a:t>‹#›</a:t>
            </a:fld>
            <a:endParaRPr lang="x-none"/>
          </a:p>
        </p:txBody>
      </p:sp>
      <p:pic>
        <p:nvPicPr>
          <p:cNvPr id="14" name="Рисунок 13">
            <a:extLst>
              <a:ext uri="{FF2B5EF4-FFF2-40B4-BE49-F238E27FC236}">
                <a16:creationId xmlns="" xmlns:a16="http://schemas.microsoft.com/office/drawing/2014/main" id="{94D20274-373D-4B26-984C-FC94CE7078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519481" y="318184"/>
            <a:ext cx="447844" cy="447844"/>
          </a:xfrm>
          <a:prstGeom prst="rect">
            <a:avLst/>
          </a:prstGeom>
        </p:spPr>
      </p:pic>
      <p:sp>
        <p:nvSpPr>
          <p:cNvPr id="12" name="Заголовок 1">
            <a:extLst>
              <a:ext uri="{FF2B5EF4-FFF2-40B4-BE49-F238E27FC236}">
                <a16:creationId xmlns="" xmlns:a16="http://schemas.microsoft.com/office/drawing/2014/main" id="{4651D106-F0BA-4D68-B35D-85B5919D6730}"/>
              </a:ext>
            </a:extLst>
          </p:cNvPr>
          <p:cNvSpPr>
            <a:spLocks noGrp="1"/>
          </p:cNvSpPr>
          <p:nvPr>
            <p:ph type="title"/>
          </p:nvPr>
        </p:nvSpPr>
        <p:spPr>
          <a:xfrm>
            <a:off x="282330" y="220932"/>
            <a:ext cx="7485154" cy="814889"/>
          </a:xfrm>
        </p:spPr>
        <p:txBody>
          <a:bodyPr>
            <a:normAutofit/>
          </a:bodyPr>
          <a:lstStyle>
            <a:lvl1pPr>
              <a:defRPr sz="3600"/>
            </a:lvl1pPr>
          </a:lstStyle>
          <a:p>
            <a:r>
              <a:rPr lang="ru-RU" dirty="0"/>
              <a:t>Образец заголовка</a:t>
            </a:r>
            <a:endParaRPr lang="x-none" dirty="0"/>
          </a:p>
        </p:txBody>
      </p:sp>
      <p:sp>
        <p:nvSpPr>
          <p:cNvPr id="16" name="Полилиния: фигура 15">
            <a:extLst>
              <a:ext uri="{FF2B5EF4-FFF2-40B4-BE49-F238E27FC236}">
                <a16:creationId xmlns="" xmlns:a16="http://schemas.microsoft.com/office/drawing/2014/main" id="{D34B19E9-EAB3-4F1D-BD72-A9D2050C9138}"/>
              </a:ext>
            </a:extLst>
          </p:cNvPr>
          <p:cNvSpPr/>
          <p:nvPr userDrawn="1"/>
        </p:nvSpPr>
        <p:spPr>
          <a:xfrm>
            <a:off x="4105662" y="1"/>
            <a:ext cx="8086339" cy="6164481"/>
          </a:xfrm>
          <a:custGeom>
            <a:avLst/>
            <a:gdLst>
              <a:gd name="connsiteX0" fmla="*/ 0 w 8086339"/>
              <a:gd name="connsiteY0" fmla="*/ 0 h 6164481"/>
              <a:gd name="connsiteX1" fmla="*/ 8086339 w 8086339"/>
              <a:gd name="connsiteY1" fmla="*/ 0 h 6164481"/>
              <a:gd name="connsiteX2" fmla="*/ 8086339 w 8086339"/>
              <a:gd name="connsiteY2" fmla="*/ 4242623 h 6164481"/>
              <a:gd name="connsiteX3" fmla="*/ 6164481 w 8086339"/>
              <a:gd name="connsiteY3" fmla="*/ 6164481 h 6164481"/>
            </a:gdLst>
            <a:ahLst/>
            <a:cxnLst>
              <a:cxn ang="0">
                <a:pos x="connsiteX0" y="connsiteY0"/>
              </a:cxn>
              <a:cxn ang="0">
                <a:pos x="connsiteX1" y="connsiteY1"/>
              </a:cxn>
              <a:cxn ang="0">
                <a:pos x="connsiteX2" y="connsiteY2"/>
              </a:cxn>
              <a:cxn ang="0">
                <a:pos x="connsiteX3" y="connsiteY3"/>
              </a:cxn>
            </a:cxnLst>
            <a:rect l="l" t="t" r="r" b="b"/>
            <a:pathLst>
              <a:path w="8086339" h="6164481">
                <a:moveTo>
                  <a:pt x="0" y="0"/>
                </a:moveTo>
                <a:lnTo>
                  <a:pt x="8086339" y="0"/>
                </a:lnTo>
                <a:lnTo>
                  <a:pt x="8086339" y="4242623"/>
                </a:lnTo>
                <a:lnTo>
                  <a:pt x="6164481" y="6164481"/>
                </a:lnTo>
                <a:close/>
              </a:path>
            </a:pathLst>
          </a:cu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dirty="0"/>
          </a:p>
        </p:txBody>
      </p:sp>
    </p:spTree>
    <p:extLst>
      <p:ext uri="{BB962C8B-B14F-4D97-AF65-F5344CB8AC3E}">
        <p14:creationId xmlns:p14="http://schemas.microsoft.com/office/powerpoint/2010/main" val="2464408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Заголовок и объект">
    <p:spTree>
      <p:nvGrpSpPr>
        <p:cNvPr id="1" name=""/>
        <p:cNvGrpSpPr/>
        <p:nvPr/>
      </p:nvGrpSpPr>
      <p:grpSpPr>
        <a:xfrm>
          <a:off x="0" y="0"/>
          <a:ext cx="0" cy="0"/>
          <a:chOff x="0" y="0"/>
          <a:chExt cx="0" cy="0"/>
        </a:xfrm>
      </p:grpSpPr>
      <p:sp>
        <p:nvSpPr>
          <p:cNvPr id="18" name="Полилиния: фигура 17">
            <a:extLst>
              <a:ext uri="{FF2B5EF4-FFF2-40B4-BE49-F238E27FC236}">
                <a16:creationId xmlns="" xmlns:a16="http://schemas.microsoft.com/office/drawing/2014/main" id="{94D953DA-0632-465B-9631-0371C3DF394E}"/>
              </a:ext>
            </a:extLst>
          </p:cNvPr>
          <p:cNvSpPr/>
          <p:nvPr userDrawn="1"/>
        </p:nvSpPr>
        <p:spPr>
          <a:xfrm>
            <a:off x="3307056" y="1"/>
            <a:ext cx="8884945" cy="6164481"/>
          </a:xfrm>
          <a:custGeom>
            <a:avLst/>
            <a:gdLst>
              <a:gd name="connsiteX0" fmla="*/ 0 w 8884945"/>
              <a:gd name="connsiteY0" fmla="*/ 0 h 6164481"/>
              <a:gd name="connsiteX1" fmla="*/ 8884945 w 8884945"/>
              <a:gd name="connsiteY1" fmla="*/ 0 h 6164481"/>
              <a:gd name="connsiteX2" fmla="*/ 8884945 w 8884945"/>
              <a:gd name="connsiteY2" fmla="*/ 3444017 h 6164481"/>
              <a:gd name="connsiteX3" fmla="*/ 6164481 w 8884945"/>
              <a:gd name="connsiteY3" fmla="*/ 6164481 h 6164481"/>
            </a:gdLst>
            <a:ahLst/>
            <a:cxnLst>
              <a:cxn ang="0">
                <a:pos x="connsiteX0" y="connsiteY0"/>
              </a:cxn>
              <a:cxn ang="0">
                <a:pos x="connsiteX1" y="connsiteY1"/>
              </a:cxn>
              <a:cxn ang="0">
                <a:pos x="connsiteX2" y="connsiteY2"/>
              </a:cxn>
              <a:cxn ang="0">
                <a:pos x="connsiteX3" y="connsiteY3"/>
              </a:cxn>
            </a:cxnLst>
            <a:rect l="l" t="t" r="r" b="b"/>
            <a:pathLst>
              <a:path w="8884945" h="6164481">
                <a:moveTo>
                  <a:pt x="0" y="0"/>
                </a:moveTo>
                <a:lnTo>
                  <a:pt x="8884945" y="0"/>
                </a:lnTo>
                <a:lnTo>
                  <a:pt x="8884945" y="3444017"/>
                </a:lnTo>
                <a:lnTo>
                  <a:pt x="6164481" y="6164481"/>
                </a:lnTo>
                <a:close/>
              </a:path>
            </a:pathLst>
          </a:custGeom>
          <a:solidFill>
            <a:srgbClr val="E06E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a:t>
            </a:r>
            <a:endParaRPr lang="x-none" dirty="0"/>
          </a:p>
        </p:txBody>
      </p:sp>
      <p:sp>
        <p:nvSpPr>
          <p:cNvPr id="5" name="Нижний колонтитул 4">
            <a:extLst>
              <a:ext uri="{FF2B5EF4-FFF2-40B4-BE49-F238E27FC236}">
                <a16:creationId xmlns="" xmlns:a16="http://schemas.microsoft.com/office/drawing/2014/main" id="{568FCF26-D6BF-486C-998F-2362C3AC923E}"/>
              </a:ext>
            </a:extLst>
          </p:cNvPr>
          <p:cNvSpPr>
            <a:spLocks noGrp="1"/>
          </p:cNvSpPr>
          <p:nvPr>
            <p:ph type="ftr" sz="quarter" idx="11"/>
          </p:nvPr>
        </p:nvSpPr>
        <p:spPr>
          <a:xfrm>
            <a:off x="282328" y="6356350"/>
            <a:ext cx="7485153" cy="365125"/>
          </a:xfrm>
        </p:spPr>
        <p:txBody>
          <a:bodyPr/>
          <a:lstStyle>
            <a:lvl1pPr algn="l">
              <a:defRPr/>
            </a:lvl1pPr>
          </a:lstStyle>
          <a:p>
            <a:endParaRPr lang="x-none" dirty="0"/>
          </a:p>
        </p:txBody>
      </p:sp>
      <p:sp>
        <p:nvSpPr>
          <p:cNvPr id="6" name="Номер слайда 5">
            <a:extLst>
              <a:ext uri="{FF2B5EF4-FFF2-40B4-BE49-F238E27FC236}">
                <a16:creationId xmlns="" xmlns:a16="http://schemas.microsoft.com/office/drawing/2014/main" id="{18FA4360-A4DD-4546-9C2A-DD22C026F7E8}"/>
              </a:ext>
            </a:extLst>
          </p:cNvPr>
          <p:cNvSpPr>
            <a:spLocks noGrp="1"/>
          </p:cNvSpPr>
          <p:nvPr>
            <p:ph type="sldNum" sz="quarter" idx="12"/>
          </p:nvPr>
        </p:nvSpPr>
        <p:spPr>
          <a:xfrm>
            <a:off x="9338186" y="6356350"/>
            <a:ext cx="2743200" cy="365125"/>
          </a:xfrm>
        </p:spPr>
        <p:txBody>
          <a:bodyPr/>
          <a:lstStyle>
            <a:lvl1pPr>
              <a:defRPr>
                <a:solidFill>
                  <a:schemeClr val="tx1"/>
                </a:solidFill>
              </a:defRPr>
            </a:lvl1pPr>
          </a:lstStyle>
          <a:p>
            <a:fld id="{CC8C86C7-D528-4BF0-A462-5AED183EAE3C}" type="slidenum">
              <a:rPr lang="x-none" smtClean="0"/>
              <a:pPr/>
              <a:t>‹#›</a:t>
            </a:fld>
            <a:endParaRPr lang="x-none"/>
          </a:p>
        </p:txBody>
      </p:sp>
      <p:pic>
        <p:nvPicPr>
          <p:cNvPr id="14" name="Рисунок 13">
            <a:extLst>
              <a:ext uri="{FF2B5EF4-FFF2-40B4-BE49-F238E27FC236}">
                <a16:creationId xmlns="" xmlns:a16="http://schemas.microsoft.com/office/drawing/2014/main" id="{94D20274-373D-4B26-984C-FC94CE7078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519481" y="318184"/>
            <a:ext cx="447844" cy="447844"/>
          </a:xfrm>
          <a:prstGeom prst="rect">
            <a:avLst/>
          </a:prstGeom>
        </p:spPr>
      </p:pic>
      <p:sp>
        <p:nvSpPr>
          <p:cNvPr id="16" name="Полилиния: фигура 15">
            <a:extLst>
              <a:ext uri="{FF2B5EF4-FFF2-40B4-BE49-F238E27FC236}">
                <a16:creationId xmlns="" xmlns:a16="http://schemas.microsoft.com/office/drawing/2014/main" id="{D34B19E9-EAB3-4F1D-BD72-A9D2050C9138}"/>
              </a:ext>
            </a:extLst>
          </p:cNvPr>
          <p:cNvSpPr/>
          <p:nvPr userDrawn="1"/>
        </p:nvSpPr>
        <p:spPr>
          <a:xfrm>
            <a:off x="4105662" y="1"/>
            <a:ext cx="8086339" cy="6164481"/>
          </a:xfrm>
          <a:custGeom>
            <a:avLst/>
            <a:gdLst>
              <a:gd name="connsiteX0" fmla="*/ 0 w 8086339"/>
              <a:gd name="connsiteY0" fmla="*/ 0 h 6164481"/>
              <a:gd name="connsiteX1" fmla="*/ 8086339 w 8086339"/>
              <a:gd name="connsiteY1" fmla="*/ 0 h 6164481"/>
              <a:gd name="connsiteX2" fmla="*/ 8086339 w 8086339"/>
              <a:gd name="connsiteY2" fmla="*/ 4242623 h 6164481"/>
              <a:gd name="connsiteX3" fmla="*/ 6164481 w 8086339"/>
              <a:gd name="connsiteY3" fmla="*/ 6164481 h 6164481"/>
            </a:gdLst>
            <a:ahLst/>
            <a:cxnLst>
              <a:cxn ang="0">
                <a:pos x="connsiteX0" y="connsiteY0"/>
              </a:cxn>
              <a:cxn ang="0">
                <a:pos x="connsiteX1" y="connsiteY1"/>
              </a:cxn>
              <a:cxn ang="0">
                <a:pos x="connsiteX2" y="connsiteY2"/>
              </a:cxn>
              <a:cxn ang="0">
                <a:pos x="connsiteX3" y="connsiteY3"/>
              </a:cxn>
            </a:cxnLst>
            <a:rect l="l" t="t" r="r" b="b"/>
            <a:pathLst>
              <a:path w="8086339" h="6164481">
                <a:moveTo>
                  <a:pt x="0" y="0"/>
                </a:moveTo>
                <a:lnTo>
                  <a:pt x="8086339" y="0"/>
                </a:lnTo>
                <a:lnTo>
                  <a:pt x="8086339" y="4242623"/>
                </a:lnTo>
                <a:lnTo>
                  <a:pt x="6164481" y="6164481"/>
                </a:lnTo>
                <a:close/>
              </a:path>
            </a:pathLst>
          </a:cu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dirty="0"/>
          </a:p>
        </p:txBody>
      </p:sp>
      <p:sp>
        <p:nvSpPr>
          <p:cNvPr id="2" name="TextBox 1">
            <a:extLst>
              <a:ext uri="{FF2B5EF4-FFF2-40B4-BE49-F238E27FC236}">
                <a16:creationId xmlns="" xmlns:a16="http://schemas.microsoft.com/office/drawing/2014/main" id="{F17556F0-833A-4AE1-B880-1740BAFEC770}"/>
              </a:ext>
            </a:extLst>
          </p:cNvPr>
          <p:cNvSpPr txBox="1"/>
          <p:nvPr userDrawn="1"/>
        </p:nvSpPr>
        <p:spPr>
          <a:xfrm>
            <a:off x="819150" y="3286838"/>
            <a:ext cx="5276850" cy="523220"/>
          </a:xfrm>
          <a:prstGeom prst="rect">
            <a:avLst/>
          </a:prstGeom>
          <a:noFill/>
        </p:spPr>
        <p:txBody>
          <a:bodyPr wrap="square" rtlCol="0">
            <a:spAutoFit/>
          </a:bodyPr>
          <a:lstStyle/>
          <a:p>
            <a:r>
              <a:rPr lang="kk-KZ" sz="2800" b="1" dirty="0"/>
              <a:t>Спасибо за внимание!</a:t>
            </a:r>
            <a:endParaRPr lang="x-none" sz="2800" b="1" dirty="0"/>
          </a:p>
        </p:txBody>
      </p:sp>
    </p:spTree>
    <p:extLst>
      <p:ext uri="{BB962C8B-B14F-4D97-AF65-F5344CB8AC3E}">
        <p14:creationId xmlns:p14="http://schemas.microsoft.com/office/powerpoint/2010/main" val="273170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033A267-4A04-4756-A58B-C140FCD934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endParaRPr lang="x-none" dirty="0"/>
          </a:p>
        </p:txBody>
      </p:sp>
      <p:sp>
        <p:nvSpPr>
          <p:cNvPr id="3" name="Текст 2">
            <a:extLst>
              <a:ext uri="{FF2B5EF4-FFF2-40B4-BE49-F238E27FC236}">
                <a16:creationId xmlns="" xmlns:a16="http://schemas.microsoft.com/office/drawing/2014/main" id="{0B6DB5DE-37E0-40E4-8056-538FBF5636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6F25EE66-738D-4D6D-8DC2-872F798222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0486A-9317-4499-AA07-2128BF6FDB1C}" type="datetime1">
              <a:rPr lang="x-none" smtClean="0"/>
              <a:pPr/>
              <a:t>05.03.2025</a:t>
            </a:fld>
            <a:endParaRPr lang="x-none"/>
          </a:p>
        </p:txBody>
      </p:sp>
      <p:sp>
        <p:nvSpPr>
          <p:cNvPr id="5" name="Нижний колонтитул 4">
            <a:extLst>
              <a:ext uri="{FF2B5EF4-FFF2-40B4-BE49-F238E27FC236}">
                <a16:creationId xmlns="" xmlns:a16="http://schemas.microsoft.com/office/drawing/2014/main" id="{32AB0A14-8B61-4FFB-8302-F0AFF8242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Номер слайда 5">
            <a:extLst>
              <a:ext uri="{FF2B5EF4-FFF2-40B4-BE49-F238E27FC236}">
                <a16:creationId xmlns="" xmlns:a16="http://schemas.microsoft.com/office/drawing/2014/main" id="{4D9DFCD8-118A-4DE7-B6EB-2CCCB3B197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C86C7-D528-4BF0-A462-5AED183EAE3C}" type="slidenum">
              <a:rPr lang="x-none" smtClean="0"/>
              <a:pPr/>
              <a:t>‹#›</a:t>
            </a:fld>
            <a:endParaRPr lang="x-none"/>
          </a:p>
        </p:txBody>
      </p:sp>
    </p:spTree>
    <p:extLst>
      <p:ext uri="{BB962C8B-B14F-4D97-AF65-F5344CB8AC3E}">
        <p14:creationId xmlns:p14="http://schemas.microsoft.com/office/powerpoint/2010/main" val="2120526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0" r:id="rId4"/>
    <p:sldLayoutId id="2147483666" r:id="rId5"/>
    <p:sldLayoutId id="2147483661" r:id="rId6"/>
    <p:sldLayoutId id="2147483662" r:id="rId7"/>
    <p:sldLayoutId id="2147483663" r:id="rId8"/>
    <p:sldLayoutId id="2147483664" r:id="rId9"/>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drive/folders/1enJP64S-zSSKrv5eZoaEOMzKDCstdUqf" TargetMode="External"/><Relationship Id="rId2" Type="http://schemas.openxmlformats.org/officeDocument/2006/relationships/hyperlink" Target="https://drive.google.com/drive/folders/1KT0gDemJYE1SFUA1ev2hNLzg4rFCLvZa" TargetMode="External"/><Relationship Id="rId1" Type="http://schemas.openxmlformats.org/officeDocument/2006/relationships/slideLayout" Target="../slideLayouts/slideLayout4.xml"/><Relationship Id="rId4" Type="http://schemas.openxmlformats.org/officeDocument/2006/relationships/hyperlink" Target="https://abiturient.asu.ru/obrprog/ig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drive.google.com/drive/folders/1enJP64S-zSSKrv5eZoaEOMzKDCstdUqf" TargetMode="External"/><Relationship Id="rId2" Type="http://schemas.openxmlformats.org/officeDocument/2006/relationships/hyperlink" Target="https://drive.google.com/drive/folders/1GtLbxHuN8Lbuk60qdBC-wlpd2iCRvpAe" TargetMode="External"/><Relationship Id="rId1" Type="http://schemas.openxmlformats.org/officeDocument/2006/relationships/slideLayout" Target="../slideLayouts/slideLayout4.xml"/><Relationship Id="rId4" Type="http://schemas.openxmlformats.org/officeDocument/2006/relationships/hyperlink" Target="https://drive.google.com/drive/folders/1BhxcfrolCuTiLVoKTfKOoPzlvhL9LnGg"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tou.edu.kz/ru/"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89E5DC8-4030-43C9-980E-8F18AC8CC5A8}"/>
              </a:ext>
            </a:extLst>
          </p:cNvPr>
          <p:cNvSpPr>
            <a:spLocks noGrp="1"/>
          </p:cNvSpPr>
          <p:nvPr>
            <p:ph type="ctrTitle"/>
          </p:nvPr>
        </p:nvSpPr>
        <p:spPr>
          <a:xfrm>
            <a:off x="0" y="2330397"/>
            <a:ext cx="12192000" cy="1413164"/>
          </a:xfrm>
        </p:spPr>
        <p:txBody>
          <a:bodyPr>
            <a:noAutofit/>
          </a:bodyPr>
          <a:lstStyle/>
          <a:p>
            <a:pPr algn="ctr"/>
            <a:r>
              <a:rPr lang="ru-RU" sz="2400" b="1" dirty="0" smtClean="0">
                <a:latin typeface="+mn-lt"/>
              </a:rPr>
              <a:t>«ТОРАЙҒЫРОВ УНИВЕРСИТЕТІ» КЕАҚ-ДА </a:t>
            </a:r>
            <a:br>
              <a:rPr lang="ru-RU" sz="2400" b="1" dirty="0" smtClean="0">
                <a:latin typeface="+mn-lt"/>
              </a:rPr>
            </a:br>
            <a:r>
              <a:rPr lang="ru-RU" sz="2400" b="1" dirty="0" smtClean="0">
                <a:latin typeface="+mn-lt"/>
              </a:rPr>
              <a:t>6В02104 «АКТЕРЛІК ӨНЕР», 6В02103 «ВОКАЛДЫҚ ӨНЕР», </a:t>
            </a:r>
            <a:br>
              <a:rPr lang="ru-RU" sz="2400" b="1" dirty="0" smtClean="0">
                <a:latin typeface="+mn-lt"/>
              </a:rPr>
            </a:br>
            <a:r>
              <a:rPr lang="ru-RU" sz="2400" b="1" dirty="0" smtClean="0">
                <a:latin typeface="+mn-lt"/>
              </a:rPr>
              <a:t>6В02101 «АСПАПТЫҚ ОРЫНДАУШЫЛЫҚ» БІЛІМ БЕРУ БАҒДАРЛАМАЛАРЫН ІСКЕ АСЫРУ ТУРАЛЫ ЕСЕП</a:t>
            </a:r>
            <a:endParaRPr lang="ru-RU" sz="2400" b="1" dirty="0">
              <a:latin typeface="+mn-lt"/>
            </a:endParaRPr>
          </a:p>
        </p:txBody>
      </p:sp>
      <p:sp>
        <p:nvSpPr>
          <p:cNvPr id="3" name="Прямоугольник 2"/>
          <p:cNvSpPr/>
          <p:nvPr/>
        </p:nvSpPr>
        <p:spPr>
          <a:xfrm>
            <a:off x="6916923" y="5904764"/>
            <a:ext cx="4710218" cy="523220"/>
          </a:xfrm>
          <a:prstGeom prst="rect">
            <a:avLst/>
          </a:prstGeom>
        </p:spPr>
        <p:txBody>
          <a:bodyPr wrap="square">
            <a:spAutoFit/>
          </a:bodyPr>
          <a:lstStyle/>
          <a:p>
            <a:r>
              <a:rPr lang="ru-RU" sz="1400" b="1" dirty="0"/>
              <a:t>«ОРЫНДАУШЫЛЫҚ ӨНЕР» </a:t>
            </a:r>
            <a:r>
              <a:rPr lang="kk-KZ" sz="1400" b="1" dirty="0"/>
              <a:t>КАФЕДРАСЫНЫҢ </a:t>
            </a:r>
            <a:r>
              <a:rPr lang="kk-KZ" sz="1400" b="1" dirty="0" smtClean="0"/>
              <a:t>МЕҢГЕРУШІСІ: </a:t>
            </a:r>
            <a:r>
              <a:rPr lang="ru-RU" sz="1400" b="1" dirty="0"/>
              <a:t>ПОПАНДОПУЛО М</a:t>
            </a:r>
            <a:r>
              <a:rPr lang="kk-KZ" sz="1400" b="1" dirty="0"/>
              <a:t>. П.  </a:t>
            </a:r>
            <a:endParaRPr lang="x-none" sz="1400" dirty="0"/>
          </a:p>
        </p:txBody>
      </p:sp>
      <p:sp>
        <p:nvSpPr>
          <p:cNvPr id="4" name="Прямоугольник 3"/>
          <p:cNvSpPr/>
          <p:nvPr/>
        </p:nvSpPr>
        <p:spPr>
          <a:xfrm>
            <a:off x="242401" y="6427984"/>
            <a:ext cx="1707519" cy="276999"/>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ru-RU" sz="1200" dirty="0">
                <a:solidFill>
                  <a:prstClr val="white"/>
                </a:solidFill>
                <a:cs typeface="Segoe UI" panose="020B0502040204020203" pitchFamily="34" charset="0"/>
              </a:rPr>
              <a:t>ПАВЛОДАР – 2025</a:t>
            </a:r>
          </a:p>
        </p:txBody>
      </p:sp>
    </p:spTree>
    <p:extLst>
      <p:ext uri="{BB962C8B-B14F-4D97-AF65-F5344CB8AC3E}">
        <p14:creationId xmlns:p14="http://schemas.microsoft.com/office/powerpoint/2010/main" val="978870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8246" y="2145323"/>
            <a:ext cx="11488616" cy="4454769"/>
          </a:xfrm>
        </p:spPr>
        <p:txBody>
          <a:bodyPr/>
          <a:lstStyle/>
          <a:p>
            <a:pPr marL="0" indent="0">
              <a:buNone/>
            </a:pPr>
            <a:endParaRPr lang="kk-KZ" dirty="0" smtClean="0"/>
          </a:p>
          <a:p>
            <a:pPr marL="0" indent="0">
              <a:buNone/>
            </a:pPr>
            <a:endParaRPr lang="ru-RU" dirty="0"/>
          </a:p>
        </p:txBody>
      </p:sp>
      <p:sp>
        <p:nvSpPr>
          <p:cNvPr id="4" name="TextBox 3">
            <a:extLst>
              <a:ext uri="{FF2B5EF4-FFF2-40B4-BE49-F238E27FC236}">
                <a16:creationId xmlns="" xmlns:a16="http://schemas.microsoft.com/office/drawing/2014/main" id="{EC48D877-66AC-4408-B981-97312A644CC7}"/>
              </a:ext>
            </a:extLst>
          </p:cNvPr>
          <p:cNvSpPr txBox="1"/>
          <p:nvPr/>
        </p:nvSpPr>
        <p:spPr>
          <a:xfrm>
            <a:off x="3233304" y="1239131"/>
            <a:ext cx="5725391"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Бағыттар бойынша оқу сабақтарын өткізуге арналған мамандырылған аудиториялар</a:t>
            </a:r>
            <a:endParaRPr lang="ru-RU" sz="1600" dirty="0"/>
          </a:p>
        </p:txBody>
      </p:sp>
      <p:sp>
        <p:nvSpPr>
          <p:cNvPr id="5" name="TextBox 4">
            <a:extLst>
              <a:ext uri="{FF2B5EF4-FFF2-40B4-BE49-F238E27FC236}">
                <a16:creationId xmlns="" xmlns:a16="http://schemas.microsoft.com/office/drawing/2014/main" id="{EC48D877-66AC-4408-B981-97312A644CC7}"/>
              </a:ext>
            </a:extLst>
          </p:cNvPr>
          <p:cNvSpPr txBox="1"/>
          <p:nvPr/>
        </p:nvSpPr>
        <p:spPr>
          <a:xfrm>
            <a:off x="4239025" y="2069005"/>
            <a:ext cx="3667057"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noFill/>
              </a:rPr>
              <a:t>А-</a:t>
            </a:r>
            <a:r>
              <a:rPr lang="kk-KZ" sz="1600" dirty="0" smtClean="0">
                <a:solidFill>
                  <a:schemeClr val="bg1"/>
                </a:solidFill>
              </a:rPr>
              <a:t>Аспаптық орындаушылық</a:t>
            </a:r>
            <a:endParaRPr lang="x-none" sz="1600" dirty="0">
              <a:noFill/>
            </a:endParaRPr>
          </a:p>
        </p:txBody>
      </p:sp>
      <p:pic>
        <p:nvPicPr>
          <p:cNvPr id="6" name="Рисунок 5">
            <a:extLst>
              <a:ext uri="{FF2B5EF4-FFF2-40B4-BE49-F238E27FC236}">
                <a16:creationId xmlns="" xmlns:a16="http://schemas.microsoft.com/office/drawing/2014/main" id="{01A35546-B735-4C11-B2C1-A2B9BC7763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77"/>
          <a:stretch/>
        </p:blipFill>
        <p:spPr>
          <a:xfrm>
            <a:off x="8260772" y="2712820"/>
            <a:ext cx="3556089" cy="3300734"/>
          </a:xfrm>
          <a:prstGeom prst="rect">
            <a:avLst/>
          </a:prstGeom>
        </p:spPr>
      </p:pic>
      <p:sp>
        <p:nvSpPr>
          <p:cNvPr id="7" name="TextBox 6">
            <a:extLst>
              <a:ext uri="{FF2B5EF4-FFF2-40B4-BE49-F238E27FC236}">
                <a16:creationId xmlns="" xmlns:a16="http://schemas.microsoft.com/office/drawing/2014/main" id="{C6F2ECC7-D67B-4225-8677-ECE05C2AD15F}"/>
              </a:ext>
            </a:extLst>
          </p:cNvPr>
          <p:cNvSpPr txBox="1"/>
          <p:nvPr/>
        </p:nvSpPr>
        <p:spPr>
          <a:xfrm>
            <a:off x="8260772" y="6186170"/>
            <a:ext cx="3556090"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a:t>А-38</a:t>
            </a:r>
            <a:endParaRPr lang="x-none" sz="1600" dirty="0"/>
          </a:p>
        </p:txBody>
      </p:sp>
      <p:pic>
        <p:nvPicPr>
          <p:cNvPr id="8" name="Рисунок 7">
            <a:extLst>
              <a:ext uri="{FF2B5EF4-FFF2-40B4-BE49-F238E27FC236}">
                <a16:creationId xmlns="" xmlns:a16="http://schemas.microsoft.com/office/drawing/2014/main" id="{52175DDD-9AB6-43FF-B4EB-5F7D3B248F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2" t="-197" r="1158" b="197"/>
          <a:stretch/>
        </p:blipFill>
        <p:spPr>
          <a:xfrm>
            <a:off x="396421" y="2712820"/>
            <a:ext cx="3610709" cy="3300734"/>
          </a:xfrm>
          <a:prstGeom prst="rect">
            <a:avLst/>
          </a:prstGeom>
        </p:spPr>
      </p:pic>
      <p:sp>
        <p:nvSpPr>
          <p:cNvPr id="9" name="TextBox 8">
            <a:extLst>
              <a:ext uri="{FF2B5EF4-FFF2-40B4-BE49-F238E27FC236}">
                <a16:creationId xmlns="" xmlns:a16="http://schemas.microsoft.com/office/drawing/2014/main" id="{C6F2ECC7-D67B-4225-8677-ECE05C2AD15F}"/>
              </a:ext>
            </a:extLst>
          </p:cNvPr>
          <p:cNvSpPr txBox="1"/>
          <p:nvPr/>
        </p:nvSpPr>
        <p:spPr>
          <a:xfrm>
            <a:off x="396420" y="6186170"/>
            <a:ext cx="3610709"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А-25</a:t>
            </a:r>
            <a:endParaRPr lang="x-none" sz="1600"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017" y="2712820"/>
            <a:ext cx="3658202" cy="3300734"/>
          </a:xfrm>
          <a:prstGeom prst="rect">
            <a:avLst/>
          </a:prstGeom>
        </p:spPr>
      </p:pic>
      <p:sp>
        <p:nvSpPr>
          <p:cNvPr id="10" name="TextBox 9">
            <a:extLst>
              <a:ext uri="{FF2B5EF4-FFF2-40B4-BE49-F238E27FC236}">
                <a16:creationId xmlns="" xmlns:a16="http://schemas.microsoft.com/office/drawing/2014/main" id="{C6F2ECC7-D67B-4225-8677-ECE05C2AD15F}"/>
              </a:ext>
            </a:extLst>
          </p:cNvPr>
          <p:cNvSpPr txBox="1"/>
          <p:nvPr/>
        </p:nvSpPr>
        <p:spPr>
          <a:xfrm>
            <a:off x="4322017" y="6186170"/>
            <a:ext cx="3658202"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А-33</a:t>
            </a:r>
            <a:endParaRPr lang="x-none" sz="1600" dirty="0"/>
          </a:p>
        </p:txBody>
      </p:sp>
    </p:spTree>
    <p:extLst>
      <p:ext uri="{BB962C8B-B14F-4D97-AF65-F5344CB8AC3E}">
        <p14:creationId xmlns:p14="http://schemas.microsoft.com/office/powerpoint/2010/main" val="2265608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8620809"/>
              </p:ext>
            </p:extLst>
          </p:nvPr>
        </p:nvGraphicFramePr>
        <p:xfrm>
          <a:off x="405245" y="1444336"/>
          <a:ext cx="11128664" cy="5029201"/>
        </p:xfrm>
        <a:graphic>
          <a:graphicData uri="http://schemas.openxmlformats.org/drawingml/2006/table">
            <a:tbl>
              <a:tblPr firstRow="1" firstCol="1" bandRow="1">
                <a:tableStyleId>{5C22544A-7EE6-4342-B048-85BDC9FD1C3A}</a:tableStyleId>
              </a:tblPr>
              <a:tblGrid>
                <a:gridCol w="431545"/>
                <a:gridCol w="4321544"/>
                <a:gridCol w="6375575"/>
              </a:tblGrid>
              <a:tr h="898072">
                <a:tc>
                  <a:txBody>
                    <a:bodyPr/>
                    <a:lstStyle/>
                    <a:p>
                      <a:pPr>
                        <a:lnSpc>
                          <a:spcPct val="115000"/>
                        </a:lnSpc>
                        <a:spcAft>
                          <a:spcPts val="0"/>
                        </a:spcAft>
                      </a:pPr>
                      <a:r>
                        <a:rPr lang="ru-RU" sz="900" dirty="0">
                          <a:effectLst/>
                        </a:rPr>
                        <a:t>10.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nSpc>
                          <a:spcPct val="115000"/>
                        </a:lnSpc>
                        <a:spcAft>
                          <a:spcPts val="0"/>
                        </a:spcAft>
                      </a:pPr>
                      <a:r>
                        <a:rPr lang="ru-RU" sz="900" b="0">
                          <a:solidFill>
                            <a:schemeClr val="tx1"/>
                          </a:solidFill>
                          <a:effectLst/>
                        </a:rPr>
                        <a:t>Материалдық-техникалық база</a:t>
                      </a:r>
                      <a:endParaRPr lang="ru-RU" sz="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solidFill>
                      <a:srgbClr val="F9EBE8"/>
                    </a:solidFill>
                  </a:tcPr>
                </a:tc>
                <a:tc>
                  <a:txBody>
                    <a:bodyPr/>
                    <a:lstStyle/>
                    <a:p>
                      <a:pPr>
                        <a:lnSpc>
                          <a:spcPct val="115000"/>
                        </a:lnSpc>
                        <a:spcAft>
                          <a:spcPts val="0"/>
                        </a:spcAft>
                      </a:pPr>
                      <a:r>
                        <a:rPr lang="ru-RU" sz="900" b="0" dirty="0" err="1">
                          <a:solidFill>
                            <a:schemeClr val="tx1"/>
                          </a:solidFill>
                          <a:effectLst/>
                        </a:rPr>
                        <a:t>Бағыттар</a:t>
                      </a:r>
                      <a:r>
                        <a:rPr lang="ru-RU" sz="900" b="0" dirty="0">
                          <a:solidFill>
                            <a:schemeClr val="tx1"/>
                          </a:solidFill>
                          <a:effectLst/>
                        </a:rPr>
                        <a:t> </a:t>
                      </a:r>
                      <a:r>
                        <a:rPr lang="ru-RU" sz="900" b="0" dirty="0" err="1">
                          <a:solidFill>
                            <a:schemeClr val="tx1"/>
                          </a:solidFill>
                          <a:effectLst/>
                        </a:rPr>
                        <a:t>бойынша</a:t>
                      </a:r>
                      <a:r>
                        <a:rPr lang="ru-RU" sz="900" b="0" dirty="0">
                          <a:solidFill>
                            <a:schemeClr val="tx1"/>
                          </a:solidFill>
                          <a:effectLst/>
                        </a:rPr>
                        <a:t> </a:t>
                      </a:r>
                      <a:r>
                        <a:rPr lang="ru-RU" sz="900" b="0" dirty="0" err="1">
                          <a:solidFill>
                            <a:schemeClr val="tx1"/>
                          </a:solidFill>
                          <a:effectLst/>
                        </a:rPr>
                        <a:t>оқу</a:t>
                      </a:r>
                      <a:r>
                        <a:rPr lang="ru-RU" sz="900" b="0" dirty="0">
                          <a:solidFill>
                            <a:schemeClr val="tx1"/>
                          </a:solidFill>
                          <a:effectLst/>
                        </a:rPr>
                        <a:t> </a:t>
                      </a:r>
                      <a:r>
                        <a:rPr lang="ru-RU" sz="900" b="0" dirty="0" err="1">
                          <a:solidFill>
                            <a:schemeClr val="tx1"/>
                          </a:solidFill>
                          <a:effectLst/>
                        </a:rPr>
                        <a:t>сабақтарын</a:t>
                      </a:r>
                      <a:r>
                        <a:rPr lang="ru-RU" sz="900" b="0" dirty="0">
                          <a:solidFill>
                            <a:schemeClr val="tx1"/>
                          </a:solidFill>
                          <a:effectLst/>
                        </a:rPr>
                        <a:t> </a:t>
                      </a:r>
                      <a:r>
                        <a:rPr lang="ru-RU" sz="900" b="0" dirty="0" err="1">
                          <a:solidFill>
                            <a:schemeClr val="tx1"/>
                          </a:solidFill>
                          <a:effectLst/>
                        </a:rPr>
                        <a:t>өткізуге</a:t>
                      </a:r>
                      <a:r>
                        <a:rPr lang="ru-RU" sz="900" b="0" dirty="0">
                          <a:solidFill>
                            <a:schemeClr val="tx1"/>
                          </a:solidFill>
                          <a:effectLst/>
                        </a:rPr>
                        <a:t> </a:t>
                      </a:r>
                      <a:r>
                        <a:rPr lang="ru-RU" sz="900" b="0" dirty="0" err="1">
                          <a:solidFill>
                            <a:schemeClr val="tx1"/>
                          </a:solidFill>
                          <a:effectLst/>
                        </a:rPr>
                        <a:t>арналған</a:t>
                      </a:r>
                      <a:r>
                        <a:rPr lang="ru-RU" sz="900" b="0" dirty="0">
                          <a:solidFill>
                            <a:schemeClr val="tx1"/>
                          </a:solidFill>
                          <a:effectLst/>
                        </a:rPr>
                        <a:t> </a:t>
                      </a:r>
                      <a:r>
                        <a:rPr lang="ru-RU" sz="900" b="0" dirty="0" err="1">
                          <a:solidFill>
                            <a:schemeClr val="tx1"/>
                          </a:solidFill>
                          <a:effectLst/>
                        </a:rPr>
                        <a:t>мамандандырылған</a:t>
                      </a:r>
                      <a:r>
                        <a:rPr lang="ru-RU" sz="900" b="0" dirty="0">
                          <a:solidFill>
                            <a:schemeClr val="tx1"/>
                          </a:solidFill>
                          <a:effectLst/>
                        </a:rPr>
                        <a:t> </a:t>
                      </a:r>
                      <a:r>
                        <a:rPr lang="ru-RU" sz="900" b="0" dirty="0" err="1">
                          <a:solidFill>
                            <a:schemeClr val="tx1"/>
                          </a:solidFill>
                          <a:effectLst/>
                        </a:rPr>
                        <a:t>аудиториялар</a:t>
                      </a:r>
                      <a:r>
                        <a:rPr lang="ru-RU" sz="900" b="0" dirty="0">
                          <a:solidFill>
                            <a:schemeClr val="tx1"/>
                          </a:solidFill>
                          <a:effectLst/>
                        </a:rPr>
                        <a:t>: </a:t>
                      </a:r>
                      <a:endParaRPr lang="ru-RU" sz="700" b="0" dirty="0">
                        <a:solidFill>
                          <a:schemeClr val="tx1"/>
                        </a:solidFill>
                        <a:effectLst/>
                      </a:endParaRPr>
                    </a:p>
                    <a:p>
                      <a:pPr>
                        <a:lnSpc>
                          <a:spcPct val="115000"/>
                        </a:lnSpc>
                        <a:spcAft>
                          <a:spcPts val="0"/>
                        </a:spcAft>
                      </a:pPr>
                      <a:r>
                        <a:rPr lang="kk-KZ" sz="900" b="0" dirty="0">
                          <a:solidFill>
                            <a:schemeClr val="tx1"/>
                          </a:solidFill>
                          <a:effectLst/>
                        </a:rPr>
                        <a:t>Актерлік өнер: </a:t>
                      </a:r>
                      <a:r>
                        <a:rPr lang="ru-RU" sz="900" b="0" dirty="0">
                          <a:solidFill>
                            <a:schemeClr val="tx1"/>
                          </a:solidFill>
                          <a:effectLst/>
                        </a:rPr>
                        <a:t>фото</a:t>
                      </a:r>
                      <a:endParaRPr lang="ru-RU" sz="700" b="0" dirty="0">
                        <a:solidFill>
                          <a:schemeClr val="tx1"/>
                        </a:solidFill>
                        <a:effectLst/>
                      </a:endParaRPr>
                    </a:p>
                    <a:p>
                      <a:pPr>
                        <a:lnSpc>
                          <a:spcPct val="115000"/>
                        </a:lnSpc>
                        <a:spcAft>
                          <a:spcPts val="0"/>
                        </a:spcAft>
                      </a:pPr>
                      <a:r>
                        <a:rPr lang="kk-KZ" sz="900" b="0" dirty="0">
                          <a:solidFill>
                            <a:schemeClr val="tx1"/>
                          </a:solidFill>
                          <a:effectLst/>
                        </a:rPr>
                        <a:t>Вокалдық өнер: </a:t>
                      </a:r>
                      <a:r>
                        <a:rPr lang="ru-RU" sz="900" b="0" dirty="0">
                          <a:solidFill>
                            <a:schemeClr val="tx1"/>
                          </a:solidFill>
                          <a:effectLst/>
                        </a:rPr>
                        <a:t>фото</a:t>
                      </a:r>
                      <a:endParaRPr lang="ru-RU" sz="700" b="0" dirty="0">
                        <a:solidFill>
                          <a:schemeClr val="tx1"/>
                        </a:solidFill>
                        <a:effectLst/>
                      </a:endParaRPr>
                    </a:p>
                    <a:p>
                      <a:pPr>
                        <a:lnSpc>
                          <a:spcPct val="115000"/>
                        </a:lnSpc>
                        <a:spcAft>
                          <a:spcPts val="0"/>
                        </a:spcAft>
                      </a:pPr>
                      <a:r>
                        <a:rPr lang="kk-KZ" sz="900" b="0" dirty="0">
                          <a:solidFill>
                            <a:schemeClr val="tx1"/>
                          </a:solidFill>
                          <a:effectLst/>
                        </a:rPr>
                        <a:t>Аспаптық орындаушылық: </a:t>
                      </a:r>
                      <a:r>
                        <a:rPr lang="ru-RU" sz="900" b="0" dirty="0">
                          <a:solidFill>
                            <a:schemeClr val="tx1"/>
                          </a:solidFill>
                          <a:effectLst/>
                        </a:rPr>
                        <a:t>фото</a:t>
                      </a:r>
                      <a:endParaRPr lang="ru-RU"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solidFill>
                      <a:srgbClr val="F9EBE8"/>
                    </a:solidFill>
                  </a:tcPr>
                </a:tc>
              </a:tr>
              <a:tr h="898072">
                <a:tc>
                  <a:txBody>
                    <a:bodyPr/>
                    <a:lstStyle/>
                    <a:p>
                      <a:pPr>
                        <a:lnSpc>
                          <a:spcPct val="115000"/>
                        </a:lnSpc>
                        <a:spcAft>
                          <a:spcPts val="0"/>
                        </a:spcAft>
                      </a:pPr>
                      <a:r>
                        <a:rPr lang="ru-RU" sz="900">
                          <a:effectLst/>
                        </a:rPr>
                        <a:t>11.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just">
                        <a:lnSpc>
                          <a:spcPct val="115000"/>
                        </a:lnSpc>
                        <a:spcAft>
                          <a:spcPts val="0"/>
                        </a:spcAft>
                      </a:pPr>
                      <a:r>
                        <a:rPr lang="ru-RU" sz="900">
                          <a:effectLst/>
                        </a:rPr>
                        <a:t>2024/2023/2022 оқу жылдары бойынша ішкі академиялық мобильдік бағдарлама бойынша білім алушылар саны.</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just">
                        <a:lnSpc>
                          <a:spcPct val="115000"/>
                        </a:lnSpc>
                        <a:spcAft>
                          <a:spcPts val="0"/>
                        </a:spcAft>
                      </a:pPr>
                      <a:r>
                        <a:rPr lang="kk-KZ" sz="900" dirty="0">
                          <a:effectLst/>
                        </a:rPr>
                        <a:t>Актерлік өнер: </a:t>
                      </a:r>
                      <a:r>
                        <a:rPr lang="ru-RU" sz="900" dirty="0" err="1">
                          <a:effectLst/>
                        </a:rPr>
                        <a:t>Мұратбек</a:t>
                      </a:r>
                      <a:r>
                        <a:rPr lang="ru-RU" sz="900" dirty="0">
                          <a:effectLst/>
                        </a:rPr>
                        <a:t> </a:t>
                      </a:r>
                      <a:r>
                        <a:rPr lang="ru-RU" sz="900" dirty="0" err="1">
                          <a:effectLst/>
                        </a:rPr>
                        <a:t>Есжан</a:t>
                      </a:r>
                      <a:r>
                        <a:rPr lang="ru-RU" sz="900" dirty="0" smtClean="0">
                          <a:effectLst/>
                        </a:rPr>
                        <a:t>, </a:t>
                      </a:r>
                      <a:r>
                        <a:rPr lang="kk-KZ" sz="900" dirty="0" smtClean="0">
                          <a:effectLst/>
                        </a:rPr>
                        <a:t>АӨ-301 топ </a:t>
                      </a:r>
                      <a:r>
                        <a:rPr lang="kk-KZ" sz="900" dirty="0">
                          <a:effectLst/>
                        </a:rPr>
                        <a:t>– </a:t>
                      </a:r>
                      <a:r>
                        <a:rPr lang="ru-RU" sz="900" dirty="0" err="1">
                          <a:effectLst/>
                        </a:rPr>
                        <a:t>ішкі</a:t>
                      </a:r>
                      <a:r>
                        <a:rPr lang="ru-RU" sz="900" dirty="0">
                          <a:effectLst/>
                        </a:rPr>
                        <a:t> </a:t>
                      </a:r>
                      <a:r>
                        <a:rPr lang="ru-RU" sz="900" dirty="0" err="1">
                          <a:effectLst/>
                        </a:rPr>
                        <a:t>академиялық</a:t>
                      </a:r>
                      <a:r>
                        <a:rPr lang="ru-RU" sz="900" dirty="0">
                          <a:effectLst/>
                        </a:rPr>
                        <a:t> </a:t>
                      </a:r>
                      <a:r>
                        <a:rPr lang="ru-RU" sz="900" dirty="0" err="1">
                          <a:effectLst/>
                        </a:rPr>
                        <a:t>ұтқырлық</a:t>
                      </a:r>
                      <a:r>
                        <a:rPr lang="ru-RU" sz="900" dirty="0">
                          <a:effectLst/>
                        </a:rPr>
                        <a:t>, </a:t>
                      </a:r>
                      <a:r>
                        <a:rPr lang="kk-KZ" sz="900" dirty="0">
                          <a:effectLst/>
                        </a:rPr>
                        <a:t>Т. Жүргенов атындағы </a:t>
                      </a:r>
                      <a:r>
                        <a:rPr lang="ru-RU" sz="900" dirty="0" err="1">
                          <a:effectLst/>
                        </a:rPr>
                        <a:t>Қазақ</a:t>
                      </a:r>
                      <a:r>
                        <a:rPr lang="ru-RU" sz="900" dirty="0">
                          <a:effectLst/>
                        </a:rPr>
                        <a:t> </a:t>
                      </a:r>
                      <a:r>
                        <a:rPr lang="ru-RU" sz="900" dirty="0" err="1">
                          <a:effectLst/>
                        </a:rPr>
                        <a:t>ұлттық</a:t>
                      </a:r>
                      <a:r>
                        <a:rPr lang="ru-RU" sz="900" dirty="0">
                          <a:effectLst/>
                        </a:rPr>
                        <a:t> </a:t>
                      </a:r>
                      <a:r>
                        <a:rPr lang="ru-RU" sz="900" dirty="0" err="1">
                          <a:effectLst/>
                        </a:rPr>
                        <a:t>өнер</a:t>
                      </a:r>
                      <a:r>
                        <a:rPr lang="ru-RU" sz="900" dirty="0">
                          <a:effectLst/>
                        </a:rPr>
                        <a:t> </a:t>
                      </a:r>
                      <a:r>
                        <a:rPr lang="ru-RU" sz="900" dirty="0" err="1">
                          <a:effectLst/>
                        </a:rPr>
                        <a:t>академиясы</a:t>
                      </a:r>
                      <a:r>
                        <a:rPr lang="ru-RU" sz="900" dirty="0">
                          <a:effectLst/>
                        </a:rPr>
                        <a:t> </a:t>
                      </a:r>
                      <a:r>
                        <a:rPr lang="kk-KZ" sz="900" dirty="0">
                          <a:effectLst/>
                        </a:rPr>
                        <a:t>(2 семестр 2024-2025 оқу жылы)</a:t>
                      </a:r>
                      <a:endParaRPr lang="ru-RU" sz="700" dirty="0">
                        <a:effectLst/>
                      </a:endParaRPr>
                    </a:p>
                    <a:p>
                      <a:pPr algn="just">
                        <a:lnSpc>
                          <a:spcPct val="115000"/>
                        </a:lnSpc>
                        <a:spcAft>
                          <a:spcPts val="0"/>
                        </a:spcAft>
                      </a:pPr>
                      <a:r>
                        <a:rPr lang="kk-KZ" sz="900" u="sng" dirty="0">
                          <a:effectLst/>
                          <a:hlinkClick r:id="rId2"/>
                        </a:rPr>
                        <a:t>https://drive.google.com/drive/folders/1KT0gDemJYE1SFUA1ev2hNLzg4rFCLvZa</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r>
              <a:tr h="359229">
                <a:tc>
                  <a:txBody>
                    <a:bodyPr/>
                    <a:lstStyle/>
                    <a:p>
                      <a:pPr>
                        <a:lnSpc>
                          <a:spcPct val="115000"/>
                        </a:lnSpc>
                        <a:spcAft>
                          <a:spcPts val="0"/>
                        </a:spcAft>
                      </a:pPr>
                      <a:r>
                        <a:rPr lang="ru-RU" sz="900">
                          <a:effectLst/>
                        </a:rPr>
                        <a:t>12.</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just">
                        <a:lnSpc>
                          <a:spcPct val="115000"/>
                        </a:lnSpc>
                        <a:spcAft>
                          <a:spcPts val="0"/>
                        </a:spcAft>
                      </a:pPr>
                      <a:r>
                        <a:rPr lang="ru-RU" sz="900">
                          <a:effectLst/>
                        </a:rPr>
                        <a:t>Оқу процесіне тартылған шетелдік оқытушылар саны</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ctr">
                        <a:lnSpc>
                          <a:spcPct val="115000"/>
                        </a:lnSpc>
                        <a:spcAft>
                          <a:spcPts val="0"/>
                        </a:spcAft>
                      </a:pPr>
                      <a:r>
                        <a:rPr lang="ru-RU" sz="900">
                          <a:effectLst/>
                        </a:rPr>
                        <a:t>-</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r>
              <a:tr h="359229">
                <a:tc>
                  <a:txBody>
                    <a:bodyPr/>
                    <a:lstStyle/>
                    <a:p>
                      <a:pPr>
                        <a:lnSpc>
                          <a:spcPct val="115000"/>
                        </a:lnSpc>
                        <a:spcAft>
                          <a:spcPts val="0"/>
                        </a:spcAft>
                      </a:pPr>
                      <a:r>
                        <a:rPr lang="ru-RU" sz="900">
                          <a:effectLst/>
                        </a:rPr>
                        <a:t>13.</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just">
                        <a:lnSpc>
                          <a:spcPct val="115000"/>
                        </a:lnSpc>
                        <a:spcAft>
                          <a:spcPts val="0"/>
                        </a:spcAft>
                      </a:pPr>
                      <a:r>
                        <a:rPr lang="ru-RU" sz="900">
                          <a:effectLst/>
                        </a:rPr>
                        <a:t>Ғылыми, оқу, шығармашылық зертханалардың саны.</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ctr">
                        <a:lnSpc>
                          <a:spcPct val="115000"/>
                        </a:lnSpc>
                        <a:spcAft>
                          <a:spcPts val="0"/>
                        </a:spcAft>
                      </a:pPr>
                      <a:r>
                        <a:rPr lang="kk-KZ" sz="900">
                          <a:effectLst/>
                        </a:rPr>
                        <a:t>-</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r>
              <a:tr h="1436913">
                <a:tc>
                  <a:txBody>
                    <a:bodyPr/>
                    <a:lstStyle/>
                    <a:p>
                      <a:pPr>
                        <a:lnSpc>
                          <a:spcPct val="115000"/>
                        </a:lnSpc>
                        <a:spcAft>
                          <a:spcPts val="0"/>
                        </a:spcAft>
                      </a:pPr>
                      <a:r>
                        <a:rPr lang="ru-RU" sz="900">
                          <a:effectLst/>
                        </a:rPr>
                        <a:t>14.</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just">
                        <a:lnSpc>
                          <a:spcPct val="115000"/>
                        </a:lnSpc>
                        <a:spcAft>
                          <a:spcPts val="0"/>
                        </a:spcAft>
                      </a:pPr>
                      <a:r>
                        <a:rPr lang="ru-RU" sz="900">
                          <a:effectLst/>
                        </a:rPr>
                        <a:t>Дуальды оқыту бағдарламаларының болуы</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just">
                        <a:lnSpc>
                          <a:spcPct val="115000"/>
                        </a:lnSpc>
                        <a:spcAft>
                          <a:spcPts val="0"/>
                        </a:spcAft>
                      </a:pPr>
                      <a:r>
                        <a:rPr lang="ru-RU" sz="900">
                          <a:effectLst/>
                        </a:rPr>
                        <a:t>Ж. Аймаутов атындағы Павлодар облыстық қазақ музыкалық-драмалық театры мен А. П. Чехов атындағы Павлодар драма театрымен дуальды оқыту туралы келісімдер жасалды</a:t>
                      </a:r>
                      <a:r>
                        <a:rPr lang="ru-RU" sz="700">
                          <a:effectLst/>
                        </a:rPr>
                        <a:t>. </a:t>
                      </a:r>
                      <a:r>
                        <a:rPr lang="ru-RU" sz="900" u="sng">
                          <a:effectLst/>
                          <a:hlinkClick r:id="rId3"/>
                        </a:rPr>
                        <a:t>https://drive.google.com/drive/folders/1enJP64S-zSSKrv5eZoaEOMzKDCstdUqf</a:t>
                      </a:r>
                      <a:r>
                        <a:rPr lang="kk-KZ" sz="900">
                          <a:effectLst/>
                        </a:rPr>
                        <a:t> ;</a:t>
                      </a:r>
                      <a:endParaRPr lang="ru-RU" sz="700">
                        <a:effectLst/>
                      </a:endParaRPr>
                    </a:p>
                    <a:p>
                      <a:pPr algn="just">
                        <a:lnSpc>
                          <a:spcPct val="115000"/>
                        </a:lnSpc>
                        <a:spcAft>
                          <a:spcPts val="0"/>
                        </a:spcAft>
                      </a:pPr>
                      <a:r>
                        <a:rPr lang="ru-RU" sz="900">
                          <a:effectLst/>
                        </a:rPr>
                        <a:t>Қ. Байжанов атындағы Қарағанды концерттік бірлестігі</a:t>
                      </a:r>
                      <a:endParaRPr lang="ru-RU" sz="700">
                        <a:effectLst/>
                      </a:endParaRPr>
                    </a:p>
                    <a:p>
                      <a:pPr algn="just">
                        <a:lnSpc>
                          <a:spcPct val="115000"/>
                        </a:lnSpc>
                        <a:spcAft>
                          <a:spcPts val="0"/>
                        </a:spcAft>
                      </a:pPr>
                      <a:r>
                        <a:rPr lang="kk-KZ" sz="900" u="sng">
                          <a:effectLst/>
                          <a:hlinkClick r:id="rId3"/>
                        </a:rPr>
                        <a:t>https://drive.google.com/drive/folders/1enJP64S-zSSKrv5eZoaEOMzKDCstdUq</a:t>
                      </a:r>
                      <a:r>
                        <a:rPr lang="kk-KZ" sz="800" u="sng">
                          <a:effectLst/>
                          <a:hlinkClick r:id="rId3"/>
                        </a:rPr>
                        <a:t>f</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r>
              <a:tr h="1077686">
                <a:tc>
                  <a:txBody>
                    <a:bodyPr/>
                    <a:lstStyle/>
                    <a:p>
                      <a:pPr>
                        <a:lnSpc>
                          <a:spcPct val="115000"/>
                        </a:lnSpc>
                        <a:spcAft>
                          <a:spcPts val="0"/>
                        </a:spcAft>
                      </a:pPr>
                      <a:r>
                        <a:rPr lang="ru-RU" sz="900">
                          <a:effectLst/>
                        </a:rPr>
                        <a:t>15.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c>
                  <a:txBody>
                    <a:bodyPr/>
                    <a:lstStyle/>
                    <a:p>
                      <a:pPr algn="just"/>
                      <a:r>
                        <a:rPr lang="ru-RU" sz="900">
                          <a:effectLst/>
                        </a:rPr>
                        <a:t>Шетелдік жоғары оқу орындарымен бірлесіп жүзеге асырылатын бірлескен білім беру бағдарламалары/екі дипломды бағдарламалардың саны.</a:t>
                      </a:r>
                      <a:endParaRPr lang="ru-RU" sz="700">
                        <a:effectLst/>
                        <a:latin typeface="Calibri" panose="020F0502020204030204" pitchFamily="34" charset="0"/>
                        <a:ea typeface="Times New Roman" panose="02020603050405020304" pitchFamily="18" charset="0"/>
                      </a:endParaRPr>
                    </a:p>
                  </a:txBody>
                  <a:tcPr marL="43436" marR="43436" marT="0" marB="0"/>
                </a:tc>
                <a:tc>
                  <a:txBody>
                    <a:bodyPr/>
                    <a:lstStyle/>
                    <a:p>
                      <a:pPr algn="just">
                        <a:lnSpc>
                          <a:spcPct val="115000"/>
                        </a:lnSpc>
                        <a:spcAft>
                          <a:spcPts val="0"/>
                        </a:spcAft>
                      </a:pPr>
                      <a:r>
                        <a:rPr lang="ru-RU" sz="900" dirty="0" err="1">
                          <a:effectLst/>
                        </a:rPr>
                        <a:t>Қазіргі</a:t>
                      </a:r>
                      <a:r>
                        <a:rPr lang="ru-RU" sz="900" dirty="0">
                          <a:effectLst/>
                        </a:rPr>
                        <a:t> </a:t>
                      </a:r>
                      <a:r>
                        <a:rPr lang="ru-RU" sz="900" dirty="0" err="1">
                          <a:effectLst/>
                        </a:rPr>
                        <a:t>уақытта</a:t>
                      </a:r>
                      <a:r>
                        <a:rPr lang="ru-RU" sz="900" dirty="0">
                          <a:effectLst/>
                        </a:rPr>
                        <a:t> </a:t>
                      </a:r>
                      <a:r>
                        <a:rPr lang="ru-RU" sz="900" dirty="0" err="1">
                          <a:effectLst/>
                        </a:rPr>
                        <a:t>шетелдік</a:t>
                      </a:r>
                      <a:r>
                        <a:rPr lang="ru-RU" sz="900" dirty="0">
                          <a:effectLst/>
                        </a:rPr>
                        <a:t> </a:t>
                      </a:r>
                      <a:r>
                        <a:rPr lang="ru-RU" sz="900" dirty="0" err="1">
                          <a:effectLst/>
                        </a:rPr>
                        <a:t>жоғары</a:t>
                      </a:r>
                      <a:r>
                        <a:rPr lang="ru-RU" sz="900" dirty="0">
                          <a:effectLst/>
                        </a:rPr>
                        <a:t> </a:t>
                      </a:r>
                      <a:r>
                        <a:rPr lang="ru-RU" sz="900" dirty="0" err="1">
                          <a:effectLst/>
                        </a:rPr>
                        <a:t>оқу</a:t>
                      </a:r>
                      <a:r>
                        <a:rPr lang="ru-RU" sz="900" dirty="0">
                          <a:effectLst/>
                        </a:rPr>
                        <a:t> </a:t>
                      </a:r>
                      <a:r>
                        <a:rPr lang="ru-RU" sz="900" dirty="0" err="1">
                          <a:effectLst/>
                        </a:rPr>
                        <a:t>орындарымен</a:t>
                      </a:r>
                      <a:r>
                        <a:rPr lang="ru-RU" sz="900" dirty="0">
                          <a:effectLst/>
                        </a:rPr>
                        <a:t> </a:t>
                      </a:r>
                      <a:r>
                        <a:rPr lang="ru-RU" sz="900" dirty="0" err="1">
                          <a:effectLst/>
                        </a:rPr>
                        <a:t>іске</a:t>
                      </a:r>
                      <a:r>
                        <a:rPr lang="ru-RU" sz="900" dirty="0">
                          <a:effectLst/>
                        </a:rPr>
                        <a:t> </a:t>
                      </a:r>
                      <a:r>
                        <a:rPr lang="ru-RU" sz="900" dirty="0" err="1">
                          <a:effectLst/>
                        </a:rPr>
                        <a:t>асырылатын</a:t>
                      </a:r>
                      <a:r>
                        <a:rPr lang="ru-RU" sz="900" dirty="0">
                          <a:effectLst/>
                        </a:rPr>
                        <a:t> </a:t>
                      </a:r>
                      <a:r>
                        <a:rPr lang="ru-RU" sz="900" dirty="0" err="1">
                          <a:effectLst/>
                        </a:rPr>
                        <a:t>бірлескен</a:t>
                      </a:r>
                      <a:r>
                        <a:rPr lang="ru-RU" sz="900" dirty="0">
                          <a:effectLst/>
                        </a:rPr>
                        <a:t>/</a:t>
                      </a:r>
                      <a:r>
                        <a:rPr lang="ru-RU" sz="900" dirty="0" err="1">
                          <a:effectLst/>
                        </a:rPr>
                        <a:t>қос</a:t>
                      </a:r>
                      <a:r>
                        <a:rPr lang="ru-RU" sz="900" dirty="0">
                          <a:effectLst/>
                        </a:rPr>
                        <a:t> </a:t>
                      </a:r>
                      <a:r>
                        <a:rPr lang="ru-RU" sz="900" dirty="0" err="1">
                          <a:effectLst/>
                        </a:rPr>
                        <a:t>дипломды</a:t>
                      </a:r>
                      <a:r>
                        <a:rPr lang="ru-RU" sz="900" dirty="0">
                          <a:effectLst/>
                        </a:rPr>
                        <a:t> </a:t>
                      </a:r>
                      <a:r>
                        <a:rPr lang="ru-RU" sz="900" dirty="0" err="1">
                          <a:effectLst/>
                        </a:rPr>
                        <a:t>білім</a:t>
                      </a:r>
                      <a:r>
                        <a:rPr lang="ru-RU" sz="900" dirty="0">
                          <a:effectLst/>
                        </a:rPr>
                        <a:t> беру </a:t>
                      </a:r>
                      <a:r>
                        <a:rPr lang="ru-RU" sz="900" dirty="0" err="1">
                          <a:effectLst/>
                        </a:rPr>
                        <a:t>бағдарламалары</a:t>
                      </a:r>
                      <a:r>
                        <a:rPr lang="ru-RU" sz="900" dirty="0">
                          <a:effectLst/>
                        </a:rPr>
                        <a:t> </a:t>
                      </a:r>
                      <a:r>
                        <a:rPr lang="ru-RU" sz="900" dirty="0" err="1">
                          <a:effectLst/>
                        </a:rPr>
                        <a:t>жоқ</a:t>
                      </a:r>
                      <a:r>
                        <a:rPr lang="ru-RU" sz="900" dirty="0">
                          <a:effectLst/>
                        </a:rPr>
                        <a:t>. </a:t>
                      </a:r>
                      <a:r>
                        <a:rPr lang="ru-RU" sz="900" dirty="0" err="1">
                          <a:effectLst/>
                        </a:rPr>
                        <a:t>Бұл</a:t>
                      </a:r>
                      <a:r>
                        <a:rPr lang="ru-RU" sz="900" dirty="0">
                          <a:effectLst/>
                        </a:rPr>
                        <a:t> </a:t>
                      </a:r>
                      <a:r>
                        <a:rPr lang="ru-RU" sz="900" dirty="0" err="1">
                          <a:effectLst/>
                        </a:rPr>
                        <a:t>мәселе</a:t>
                      </a:r>
                      <a:r>
                        <a:rPr lang="ru-RU" sz="900" dirty="0">
                          <a:effectLst/>
                        </a:rPr>
                        <a:t> </a:t>
                      </a:r>
                      <a:r>
                        <a:rPr lang="ru-RU" sz="900" dirty="0" err="1">
                          <a:effectLst/>
                        </a:rPr>
                        <a:t>бойынша</a:t>
                      </a:r>
                      <a:r>
                        <a:rPr lang="ru-RU" sz="900" dirty="0">
                          <a:effectLst/>
                        </a:rPr>
                        <a:t> Алтай </a:t>
                      </a:r>
                      <a:r>
                        <a:rPr lang="ru-RU" sz="900" dirty="0" err="1">
                          <a:effectLst/>
                        </a:rPr>
                        <a:t>М</a:t>
                      </a:r>
                      <a:r>
                        <a:rPr lang="ru-RU" sz="900" dirty="0" err="1" smtClean="0">
                          <a:effectLst/>
                        </a:rPr>
                        <a:t>емлекеттік</a:t>
                      </a:r>
                      <a:r>
                        <a:rPr lang="ru-RU" sz="900" dirty="0" smtClean="0">
                          <a:effectLst/>
                        </a:rPr>
                        <a:t> </a:t>
                      </a:r>
                      <a:r>
                        <a:rPr lang="ru-RU" sz="900" dirty="0" err="1">
                          <a:effectLst/>
                        </a:rPr>
                        <a:t>университетімен</a:t>
                      </a:r>
                      <a:r>
                        <a:rPr lang="ru-RU" sz="900" dirty="0">
                          <a:effectLst/>
                        </a:rPr>
                        <a:t> (РФ, Барнаул қ.), </a:t>
                      </a:r>
                      <a:r>
                        <a:rPr lang="ru-RU" sz="900" dirty="0" err="1">
                          <a:effectLst/>
                        </a:rPr>
                        <a:t>гуманитарлық</a:t>
                      </a:r>
                      <a:r>
                        <a:rPr lang="ru-RU" sz="900" dirty="0">
                          <a:effectLst/>
                        </a:rPr>
                        <a:t> </a:t>
                      </a:r>
                      <a:r>
                        <a:rPr lang="ru-RU" sz="900" dirty="0" err="1">
                          <a:effectLst/>
                        </a:rPr>
                        <a:t>ғылымдар</a:t>
                      </a:r>
                      <a:r>
                        <a:rPr lang="ru-RU" sz="900" dirty="0">
                          <a:effectLst/>
                        </a:rPr>
                        <a:t> </a:t>
                      </a:r>
                      <a:r>
                        <a:rPr lang="ru-RU" sz="900" dirty="0" err="1">
                          <a:effectLst/>
                        </a:rPr>
                        <a:t>институтымен</a:t>
                      </a:r>
                      <a:r>
                        <a:rPr lang="ru-RU" sz="900" dirty="0">
                          <a:effectLst/>
                        </a:rPr>
                        <a:t>, 53.03.02 </a:t>
                      </a:r>
                      <a:r>
                        <a:rPr lang="ru-RU" sz="900" dirty="0" err="1">
                          <a:effectLst/>
                        </a:rPr>
                        <a:t>дайындық</a:t>
                      </a:r>
                      <a:r>
                        <a:rPr lang="ru-RU" sz="900" dirty="0">
                          <a:effectLst/>
                        </a:rPr>
                        <a:t> </a:t>
                      </a:r>
                      <a:r>
                        <a:rPr lang="ru-RU" sz="900" dirty="0" err="1">
                          <a:effectLst/>
                        </a:rPr>
                        <a:t>жұмыстары</a:t>
                      </a:r>
                      <a:r>
                        <a:rPr lang="ru-RU" sz="900" dirty="0">
                          <a:effectLst/>
                        </a:rPr>
                        <a:t> </a:t>
                      </a:r>
                      <a:r>
                        <a:rPr lang="ru-RU" sz="900" dirty="0" err="1">
                          <a:effectLst/>
                        </a:rPr>
                        <a:t>жүргізілуде</a:t>
                      </a:r>
                      <a:r>
                        <a:rPr lang="ru-RU" sz="900" dirty="0">
                          <a:effectLst/>
                        </a:rPr>
                        <a:t>. - </a:t>
                      </a:r>
                      <a:r>
                        <a:rPr lang="ru-RU" sz="900" dirty="0" err="1">
                          <a:effectLst/>
                        </a:rPr>
                        <a:t>Музыкалық-аспаптық</a:t>
                      </a:r>
                      <a:r>
                        <a:rPr lang="ru-RU" sz="900" dirty="0">
                          <a:effectLst/>
                        </a:rPr>
                        <a:t> </a:t>
                      </a:r>
                      <a:r>
                        <a:rPr lang="ru-RU" sz="900" dirty="0" err="1">
                          <a:effectLst/>
                        </a:rPr>
                        <a:t>өнер</a:t>
                      </a:r>
                      <a:endParaRPr lang="ru-RU" sz="700" dirty="0">
                        <a:effectLst/>
                      </a:endParaRPr>
                    </a:p>
                    <a:p>
                      <a:pPr algn="just">
                        <a:lnSpc>
                          <a:spcPct val="115000"/>
                        </a:lnSpc>
                        <a:spcAft>
                          <a:spcPts val="0"/>
                        </a:spcAft>
                      </a:pPr>
                      <a:r>
                        <a:rPr lang="ru-RU" sz="900" u="sng" dirty="0">
                          <a:effectLst/>
                          <a:hlinkClick r:id="rId4"/>
                        </a:rPr>
                        <a:t>https://abiturient.asu.ru/obrprog/ign/#</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36" marR="43436" marT="0" marB="0"/>
                </a:tc>
              </a:tr>
            </a:tbl>
          </a:graphicData>
        </a:graphic>
      </p:graphicFrame>
    </p:spTree>
    <p:extLst>
      <p:ext uri="{BB962C8B-B14F-4D97-AF65-F5344CB8AC3E}">
        <p14:creationId xmlns:p14="http://schemas.microsoft.com/office/powerpoint/2010/main" val="1710651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085371006"/>
              </p:ext>
            </p:extLst>
          </p:nvPr>
        </p:nvGraphicFramePr>
        <p:xfrm>
          <a:off x="477795" y="1267732"/>
          <a:ext cx="11170508" cy="4807839"/>
        </p:xfrm>
        <a:graphic>
          <a:graphicData uri="http://schemas.openxmlformats.org/drawingml/2006/table">
            <a:tbl>
              <a:tblPr firstRow="1" firstCol="1" bandRow="1">
                <a:tableStyleId>{5C22544A-7EE6-4342-B048-85BDC9FD1C3A}</a:tableStyleId>
              </a:tblPr>
              <a:tblGrid>
                <a:gridCol w="433166"/>
                <a:gridCol w="2169990"/>
                <a:gridCol w="8567352"/>
              </a:tblGrid>
              <a:tr h="4351338">
                <a:tc>
                  <a:txBody>
                    <a:bodyPr/>
                    <a:lstStyle/>
                    <a:p>
                      <a:pPr>
                        <a:lnSpc>
                          <a:spcPct val="115000"/>
                        </a:lnSpc>
                        <a:spcAft>
                          <a:spcPts val="0"/>
                        </a:spcAft>
                      </a:pPr>
                      <a:r>
                        <a:rPr lang="ru-RU" sz="1100" dirty="0">
                          <a:effectLst/>
                        </a:rPr>
                        <a:t>16.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284" marR="28284" marT="0" marB="0"/>
                </a:tc>
                <a:tc>
                  <a:txBody>
                    <a:bodyPr/>
                    <a:lstStyle/>
                    <a:p>
                      <a:pPr>
                        <a:lnSpc>
                          <a:spcPct val="115000"/>
                        </a:lnSpc>
                        <a:spcAft>
                          <a:spcPts val="0"/>
                        </a:spcAft>
                      </a:pPr>
                      <a:r>
                        <a:rPr lang="ru-RU" sz="1100" b="0" dirty="0" err="1">
                          <a:solidFill>
                            <a:schemeClr val="tx1"/>
                          </a:solidFill>
                          <a:effectLst/>
                        </a:rPr>
                        <a:t>Мамандықтарға</a:t>
                      </a:r>
                      <a:r>
                        <a:rPr lang="ru-RU" sz="1100" b="0" dirty="0">
                          <a:solidFill>
                            <a:schemeClr val="tx1"/>
                          </a:solidFill>
                          <a:effectLst/>
                        </a:rPr>
                        <a:t> </a:t>
                      </a:r>
                      <a:r>
                        <a:rPr lang="ru-RU" sz="1100" b="0" dirty="0" err="1">
                          <a:solidFill>
                            <a:schemeClr val="tx1"/>
                          </a:solidFill>
                          <a:effectLst/>
                        </a:rPr>
                        <a:t>қажеттіліктердің</a:t>
                      </a:r>
                      <a:r>
                        <a:rPr lang="ru-RU" sz="1100" b="0" dirty="0">
                          <a:solidFill>
                            <a:schemeClr val="tx1"/>
                          </a:solidFill>
                          <a:effectLst/>
                        </a:rPr>
                        <a:t> </a:t>
                      </a:r>
                      <a:r>
                        <a:rPr lang="ru-RU" sz="1100" b="0" dirty="0" err="1">
                          <a:solidFill>
                            <a:schemeClr val="tx1"/>
                          </a:solidFill>
                          <a:effectLst/>
                        </a:rPr>
                        <a:t>өңірлік</a:t>
                      </a:r>
                      <a:r>
                        <a:rPr lang="ru-RU" sz="1100" b="0" dirty="0">
                          <a:solidFill>
                            <a:schemeClr val="tx1"/>
                          </a:solidFill>
                          <a:effectLst/>
                        </a:rPr>
                        <a:t> </a:t>
                      </a:r>
                      <a:r>
                        <a:rPr lang="ru-RU" sz="1100" b="0" dirty="0" err="1">
                          <a:solidFill>
                            <a:schemeClr val="tx1"/>
                          </a:solidFill>
                          <a:effectLst/>
                        </a:rPr>
                        <a:t>картасын</a:t>
                      </a:r>
                      <a:r>
                        <a:rPr lang="ru-RU" sz="1100" b="0" dirty="0">
                          <a:solidFill>
                            <a:schemeClr val="tx1"/>
                          </a:solidFill>
                          <a:effectLst/>
                        </a:rPr>
                        <a:t> </a:t>
                      </a:r>
                      <a:r>
                        <a:rPr lang="ru-RU" sz="1100" b="0" dirty="0" err="1">
                          <a:solidFill>
                            <a:schemeClr val="tx1"/>
                          </a:solidFill>
                          <a:effectLst/>
                        </a:rPr>
                        <a:t>әзірлеу</a:t>
                      </a:r>
                      <a:endParaRPr lang="ru-RU"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84" marR="28284" marT="0" marB="0">
                    <a:solidFill>
                      <a:srgbClr val="F3D5CE"/>
                    </a:solidFill>
                  </a:tcPr>
                </a:tc>
                <a:tc>
                  <a:txBody>
                    <a:bodyPr/>
                    <a:lstStyle/>
                    <a:p>
                      <a:pPr algn="just">
                        <a:lnSpc>
                          <a:spcPct val="115000"/>
                        </a:lnSpc>
                        <a:spcAft>
                          <a:spcPts val="0"/>
                        </a:spcAft>
                      </a:pPr>
                      <a:r>
                        <a:rPr lang="kk-KZ" sz="1100" b="0" dirty="0">
                          <a:solidFill>
                            <a:schemeClr val="tx1"/>
                          </a:solidFill>
                          <a:effectLst/>
                        </a:rPr>
                        <a:t>ЖОО-ның </a:t>
                      </a:r>
                      <a:r>
                        <a:rPr lang="ru-RU" sz="1100" b="0" dirty="0">
                          <a:solidFill>
                            <a:schemeClr val="tx1"/>
                          </a:solidFill>
                          <a:effectLst/>
                        </a:rPr>
                        <a:t>6В02104 «</a:t>
                      </a:r>
                      <a:r>
                        <a:rPr lang="ru-RU" sz="1100" b="0" dirty="0" err="1">
                          <a:solidFill>
                            <a:schemeClr val="tx1"/>
                          </a:solidFill>
                          <a:effectLst/>
                        </a:rPr>
                        <a:t>Актерлік</a:t>
                      </a:r>
                      <a:r>
                        <a:rPr lang="ru-RU" sz="1100" b="0" dirty="0">
                          <a:solidFill>
                            <a:schemeClr val="tx1"/>
                          </a:solidFill>
                          <a:effectLst/>
                        </a:rPr>
                        <a:t> </a:t>
                      </a:r>
                      <a:r>
                        <a:rPr lang="ru-RU" sz="1100" b="0" dirty="0" err="1">
                          <a:solidFill>
                            <a:schemeClr val="tx1"/>
                          </a:solidFill>
                          <a:effectLst/>
                        </a:rPr>
                        <a:t>өнер</a:t>
                      </a:r>
                      <a:r>
                        <a:rPr lang="ru-RU" sz="1100" b="0" dirty="0">
                          <a:solidFill>
                            <a:schemeClr val="tx1"/>
                          </a:solidFill>
                          <a:effectLst/>
                        </a:rPr>
                        <a:t>», 6В02103 «</a:t>
                      </a:r>
                      <a:r>
                        <a:rPr lang="ru-RU" sz="1100" b="0" dirty="0" err="1">
                          <a:solidFill>
                            <a:schemeClr val="tx1"/>
                          </a:solidFill>
                          <a:effectLst/>
                        </a:rPr>
                        <a:t>Вокалдық</a:t>
                      </a:r>
                      <a:r>
                        <a:rPr lang="ru-RU" sz="1100" b="0" dirty="0">
                          <a:solidFill>
                            <a:schemeClr val="tx1"/>
                          </a:solidFill>
                          <a:effectLst/>
                        </a:rPr>
                        <a:t> </a:t>
                      </a:r>
                      <a:r>
                        <a:rPr lang="ru-RU" sz="1100" b="0" dirty="0" err="1">
                          <a:solidFill>
                            <a:schemeClr val="tx1"/>
                          </a:solidFill>
                          <a:effectLst/>
                        </a:rPr>
                        <a:t>өнер</a:t>
                      </a:r>
                      <a:r>
                        <a:rPr lang="ru-RU" sz="1100" b="0" dirty="0">
                          <a:solidFill>
                            <a:schemeClr val="tx1"/>
                          </a:solidFill>
                          <a:effectLst/>
                        </a:rPr>
                        <a:t>», 6В02101 «</a:t>
                      </a:r>
                      <a:r>
                        <a:rPr lang="ru-RU" sz="1100" b="0" dirty="0" err="1">
                          <a:solidFill>
                            <a:schemeClr val="tx1"/>
                          </a:solidFill>
                          <a:effectLst/>
                        </a:rPr>
                        <a:t>Аспаптық</a:t>
                      </a:r>
                      <a:r>
                        <a:rPr lang="ru-RU" sz="1100" b="0" dirty="0">
                          <a:solidFill>
                            <a:schemeClr val="tx1"/>
                          </a:solidFill>
                          <a:effectLst/>
                        </a:rPr>
                        <a:t> </a:t>
                      </a:r>
                      <a:r>
                        <a:rPr lang="ru-RU" sz="1100" b="0" dirty="0" err="1">
                          <a:solidFill>
                            <a:schemeClr val="tx1"/>
                          </a:solidFill>
                          <a:effectLst/>
                        </a:rPr>
                        <a:t>орындаушылық</a:t>
                      </a:r>
                      <a:r>
                        <a:rPr lang="ru-RU" sz="1100" b="0" dirty="0">
                          <a:solidFill>
                            <a:schemeClr val="tx1"/>
                          </a:solidFill>
                          <a:effectLst/>
                        </a:rPr>
                        <a:t>» </a:t>
                      </a:r>
                      <a:r>
                        <a:rPr lang="ru-RU" sz="1100" b="0" dirty="0" err="1">
                          <a:solidFill>
                            <a:schemeClr val="tx1"/>
                          </a:solidFill>
                          <a:effectLst/>
                        </a:rPr>
                        <a:t>білім</a:t>
                      </a:r>
                      <a:r>
                        <a:rPr lang="ru-RU" sz="1100" b="0" dirty="0">
                          <a:solidFill>
                            <a:schemeClr val="tx1"/>
                          </a:solidFill>
                          <a:effectLst/>
                        </a:rPr>
                        <a:t> беру </a:t>
                      </a:r>
                      <a:r>
                        <a:rPr lang="ru-RU" sz="1100" b="0" dirty="0" err="1">
                          <a:solidFill>
                            <a:schemeClr val="tx1"/>
                          </a:solidFill>
                          <a:effectLst/>
                        </a:rPr>
                        <a:t>бағдарламаларының</a:t>
                      </a:r>
                      <a:r>
                        <a:rPr lang="ru-RU" sz="1100" b="0" dirty="0">
                          <a:solidFill>
                            <a:schemeClr val="tx1"/>
                          </a:solidFill>
                          <a:effectLst/>
                        </a:rPr>
                        <a:t> </a:t>
                      </a:r>
                      <a:r>
                        <a:rPr lang="ru-RU" sz="1100" b="0" dirty="0" err="1">
                          <a:solidFill>
                            <a:schemeClr val="tx1"/>
                          </a:solidFill>
                          <a:effectLst/>
                        </a:rPr>
                        <a:t>өңірлік</a:t>
                      </a:r>
                      <a:r>
                        <a:rPr lang="ru-RU" sz="1100" b="0" dirty="0">
                          <a:solidFill>
                            <a:schemeClr val="tx1"/>
                          </a:solidFill>
                          <a:effectLst/>
                        </a:rPr>
                        <a:t> </a:t>
                      </a:r>
                      <a:r>
                        <a:rPr lang="ru-RU" sz="1100" b="0" dirty="0" err="1">
                          <a:solidFill>
                            <a:schemeClr val="tx1"/>
                          </a:solidFill>
                          <a:effectLst/>
                        </a:rPr>
                        <a:t>мамандықтар</a:t>
                      </a:r>
                      <a:r>
                        <a:rPr lang="ru-RU" sz="1100" b="0" dirty="0">
                          <a:solidFill>
                            <a:schemeClr val="tx1"/>
                          </a:solidFill>
                          <a:effectLst/>
                        </a:rPr>
                        <a:t> </a:t>
                      </a:r>
                      <a:r>
                        <a:rPr lang="ru-RU" sz="1100" b="0" dirty="0" err="1">
                          <a:solidFill>
                            <a:schemeClr val="tx1"/>
                          </a:solidFill>
                          <a:effectLst/>
                        </a:rPr>
                        <a:t>картасын</a:t>
                      </a:r>
                      <a:r>
                        <a:rPr lang="ru-RU" sz="1100" b="0" dirty="0">
                          <a:solidFill>
                            <a:schemeClr val="tx1"/>
                          </a:solidFill>
                          <a:effectLst/>
                        </a:rPr>
                        <a:t> </a:t>
                      </a:r>
                      <a:r>
                        <a:rPr lang="ru-RU" sz="1100" b="0" dirty="0" err="1">
                          <a:solidFill>
                            <a:schemeClr val="tx1"/>
                          </a:solidFill>
                          <a:effectLst/>
                        </a:rPr>
                        <a:t>әзірлеуге</a:t>
                      </a:r>
                      <a:r>
                        <a:rPr lang="ru-RU" sz="1100" b="0" dirty="0">
                          <a:solidFill>
                            <a:schemeClr val="tx1"/>
                          </a:solidFill>
                          <a:effectLst/>
                        </a:rPr>
                        <a:t> </a:t>
                      </a:r>
                      <a:r>
                        <a:rPr lang="ru-RU" sz="1100" b="0" dirty="0" err="1">
                          <a:solidFill>
                            <a:schemeClr val="tx1"/>
                          </a:solidFill>
                          <a:effectLst/>
                        </a:rPr>
                        <a:t>университеттің</a:t>
                      </a:r>
                      <a:r>
                        <a:rPr lang="ru-RU" sz="1100" b="0" dirty="0">
                          <a:solidFill>
                            <a:schemeClr val="tx1"/>
                          </a:solidFill>
                          <a:effectLst/>
                        </a:rPr>
                        <a:t> </a:t>
                      </a:r>
                      <a:r>
                        <a:rPr lang="ru-RU" sz="1100" b="0" dirty="0" err="1">
                          <a:solidFill>
                            <a:schemeClr val="tx1"/>
                          </a:solidFill>
                          <a:effectLst/>
                        </a:rPr>
                        <a:t>және</a:t>
                      </a:r>
                      <a:r>
                        <a:rPr lang="ru-RU" sz="1100" b="0" dirty="0">
                          <a:solidFill>
                            <a:schemeClr val="tx1"/>
                          </a:solidFill>
                          <a:effectLst/>
                        </a:rPr>
                        <a:t> </a:t>
                      </a:r>
                      <a:r>
                        <a:rPr lang="ru-RU" sz="1100" b="0" dirty="0" err="1">
                          <a:solidFill>
                            <a:schemeClr val="tx1"/>
                          </a:solidFill>
                          <a:effectLst/>
                        </a:rPr>
                        <a:t>бағдарламалардың</a:t>
                      </a:r>
                      <a:r>
                        <a:rPr lang="ru-RU" sz="1100" b="0" dirty="0">
                          <a:solidFill>
                            <a:schemeClr val="tx1"/>
                          </a:solidFill>
                          <a:effectLst/>
                        </a:rPr>
                        <a:t> </a:t>
                      </a:r>
                      <a:r>
                        <a:rPr lang="ru-RU" sz="1100" b="0" dirty="0" err="1">
                          <a:solidFill>
                            <a:schemeClr val="tx1"/>
                          </a:solidFill>
                          <a:effectLst/>
                        </a:rPr>
                        <a:t>жетекшілігінің</a:t>
                      </a:r>
                      <a:r>
                        <a:rPr lang="ru-RU" sz="1100" b="0" dirty="0">
                          <a:solidFill>
                            <a:schemeClr val="tx1"/>
                          </a:solidFill>
                          <a:effectLst/>
                        </a:rPr>
                        <a:t> </a:t>
                      </a:r>
                      <a:r>
                        <a:rPr lang="ru-RU" sz="1100" b="0" dirty="0" err="1">
                          <a:solidFill>
                            <a:schemeClr val="tx1"/>
                          </a:solidFill>
                          <a:effectLst/>
                        </a:rPr>
                        <a:t>қатысуы</a:t>
                      </a:r>
                      <a:r>
                        <a:rPr lang="ru-RU" sz="1100" b="0" smtClean="0">
                          <a:solidFill>
                            <a:schemeClr val="tx1"/>
                          </a:solidFill>
                          <a:effectLst/>
                        </a:rPr>
                        <a:t>.</a:t>
                      </a:r>
                      <a:endParaRPr lang="ru-RU" sz="1100" b="0" dirty="0">
                        <a:solidFill>
                          <a:schemeClr val="tx1"/>
                        </a:solidFill>
                        <a:effectLst/>
                      </a:endParaRPr>
                    </a:p>
                    <a:p>
                      <a:pPr algn="just">
                        <a:lnSpc>
                          <a:spcPct val="115000"/>
                        </a:lnSpc>
                        <a:spcAft>
                          <a:spcPts val="0"/>
                        </a:spcAft>
                      </a:pPr>
                      <a:r>
                        <a:rPr lang="kk-KZ" sz="1100" b="0" dirty="0">
                          <a:solidFill>
                            <a:schemeClr val="tx1"/>
                          </a:solidFill>
                          <a:effectLst/>
                        </a:rPr>
                        <a:t>Павлодар облысында орындаушылық өнер, актерлік өнер бағыты бойынша кадрлар тапшылығы проблемасы 2000-шы жылдардың басынан бері байқалды, осыған байланысты Павлодар облысының мәдениет басқармасы, өнер және мәдениет саласындағы жұмыс берушілер арасында өңірдің жоғары оқу орындарымен ынтымақтастықты жолға қою жүріп жатыр, оның мақсаты өзара тиімді ынтымақтастық, бар проблемаларды талқылау және оларды шешу жолдары болды. Павлодар театрларының, музыка мектептерінің, өнер мектептерінің, мәдениет және өнер салаларында өз қызметін жүзеге асыратын ұйымдардың басшылығы облыс университеттерінде «Актерлік өнер», «Вокалдық өнер» мамандықтарын ашу туралы бірнеше рет сұрақ қойды. Облыстың орындаушылық ұжымдары, театр труппалары үнемі білікті жас мамандарды толықтыруға </a:t>
                      </a:r>
                      <a:r>
                        <a:rPr lang="kk-KZ" sz="1100" b="0" dirty="0" smtClean="0">
                          <a:solidFill>
                            <a:schemeClr val="tx1"/>
                          </a:solidFill>
                          <a:effectLst/>
                        </a:rPr>
                        <a:t>мұқтаж. </a:t>
                      </a:r>
                      <a:r>
                        <a:rPr lang="kk-KZ" sz="1100" b="0" dirty="0">
                          <a:solidFill>
                            <a:schemeClr val="tx1"/>
                          </a:solidFill>
                          <a:effectLst/>
                        </a:rPr>
                        <a:t>Павлодар облысына келген елордалық университеттердің жас түлектері, әдетте, ұзақ уақыт ұсталмады, практикалық орындаушылық тәжірибе алды, 2-3 жыл, олар кетіп, елордалық филармонияларда, театрларда және </a:t>
                      </a:r>
                      <a:r>
                        <a:rPr lang="kk-KZ" sz="1100" b="0" dirty="0" smtClean="0">
                          <a:solidFill>
                            <a:schemeClr val="tx1"/>
                          </a:solidFill>
                          <a:effectLst/>
                        </a:rPr>
                        <a:t>   т</a:t>
                      </a:r>
                      <a:r>
                        <a:rPr lang="kk-KZ" sz="1100" b="0" dirty="0">
                          <a:solidFill>
                            <a:schemeClr val="tx1"/>
                          </a:solidFill>
                          <a:effectLst/>
                        </a:rPr>
                        <a:t>. б. жұмыс істеу үшін Қазақстанның мегаполистеріне кетеді. Айта кету керек, И. Байзақов атындағы Павлодар облыстық филармониясының орындаушылық шығармашылық ұжымдары «орындаушылық өнер» кафедрасының ББ түлектерімен 50-70</a:t>
                      </a:r>
                      <a:r>
                        <a:rPr lang="kk-KZ" sz="1100" b="0" dirty="0" smtClean="0">
                          <a:solidFill>
                            <a:schemeClr val="tx1"/>
                          </a:solidFill>
                          <a:effectLst/>
                        </a:rPr>
                        <a:t>%-ға </a:t>
                      </a:r>
                      <a:r>
                        <a:rPr lang="kk-KZ" sz="1100" b="0" dirty="0">
                          <a:solidFill>
                            <a:schemeClr val="tx1"/>
                          </a:solidFill>
                          <a:effectLst/>
                        </a:rPr>
                        <a:t>жасақталған.  Бұл симфониялық оркестр Р. Омаров атындағы Қазақ халық аспаптар оркестрі, джаз оркестрі, орыс халық аспаптар оркестрі, камералық хор, вокалдық және аспаптық ансамбльдер, сондай-ақ солист-вокалистер. Павлодар музыкалық колледжі мен Павлодар музыка мектебінің педагогикалық құрамы да кафедра ББ түлектерінің 50-60% құрайды.</a:t>
                      </a:r>
                      <a:endParaRPr lang="ru-RU" sz="1100" b="0" dirty="0">
                        <a:solidFill>
                          <a:schemeClr val="tx1"/>
                        </a:solidFill>
                        <a:effectLst/>
                      </a:endParaRPr>
                    </a:p>
                    <a:p>
                      <a:pPr algn="just">
                        <a:lnSpc>
                          <a:spcPct val="115000"/>
                        </a:lnSpc>
                        <a:spcAft>
                          <a:spcPts val="0"/>
                        </a:spcAft>
                      </a:pPr>
                      <a:r>
                        <a:rPr lang="kk-KZ" sz="1100" b="0" dirty="0">
                          <a:solidFill>
                            <a:schemeClr val="tx1"/>
                          </a:solidFill>
                          <a:effectLst/>
                        </a:rPr>
                        <a:t>2025 жылдың қаңтар айында Павлодар облысы мәдениет басқармасының басшылығы кафедраның білім беру бағдарламаларының басшылығымен кездесті. Кездесу барысында кафедраның білім беру бағдарламаларының басшылығына Павлодар облысының мәдениет мекемелерінде (мәдениет үйлері мен сарайлары, клубтар және </a:t>
                      </a:r>
                      <a:r>
                        <a:rPr lang="kk-KZ" sz="1100" b="0" dirty="0" smtClean="0">
                          <a:solidFill>
                            <a:schemeClr val="tx1"/>
                          </a:solidFill>
                          <a:effectLst/>
                        </a:rPr>
                        <a:t>     т.б</a:t>
                      </a:r>
                      <a:r>
                        <a:rPr lang="kk-KZ" sz="1100" b="0" dirty="0">
                          <a:solidFill>
                            <a:schemeClr val="tx1"/>
                          </a:solidFill>
                          <a:effectLst/>
                        </a:rPr>
                        <a:t>.) «МДЖ», «Музыкалық білім беру», «Хореография» мамандықтары Ж.Мұса атындағы Жоғары колледжде жабылғаннан кейін «</a:t>
                      </a:r>
                      <a:r>
                        <a:rPr lang="kk-KZ" sz="1100" b="0" dirty="0" smtClean="0">
                          <a:solidFill>
                            <a:schemeClr val="tx1"/>
                          </a:solidFill>
                          <a:effectLst/>
                        </a:rPr>
                        <a:t>мәдени-</a:t>
                      </a:r>
                      <a:r>
                        <a:rPr lang="ru-RU" sz="1100" b="0" dirty="0" err="1" smtClean="0">
                          <a:solidFill>
                            <a:schemeClr val="tx1"/>
                          </a:solidFill>
                        </a:rPr>
                        <a:t>тынығу</a:t>
                      </a:r>
                      <a:r>
                        <a:rPr lang="kk-KZ" sz="1100" b="0" dirty="0" smtClean="0">
                          <a:solidFill>
                            <a:schemeClr val="tx1"/>
                          </a:solidFill>
                          <a:effectLst/>
                        </a:rPr>
                        <a:t> </a:t>
                      </a:r>
                      <a:r>
                        <a:rPr lang="kk-KZ" sz="1100" b="0" dirty="0">
                          <a:solidFill>
                            <a:schemeClr val="tx1"/>
                          </a:solidFill>
                          <a:effectLst/>
                        </a:rPr>
                        <a:t>жұмысы» ББ әзірлеуге және лицензиялауға кірісу ұсынылды</a:t>
                      </a:r>
                      <a:r>
                        <a:rPr lang="kk-KZ" sz="1100" b="0" dirty="0" smtClean="0">
                          <a:solidFill>
                            <a:schemeClr val="tx1"/>
                          </a:solidFill>
                          <a:effectLst/>
                        </a:rPr>
                        <a:t>. </a:t>
                      </a:r>
                      <a:r>
                        <a:rPr lang="kk-KZ" sz="1100" b="0" dirty="0">
                          <a:solidFill>
                            <a:schemeClr val="tx1"/>
                          </a:solidFill>
                          <a:effectLst/>
                        </a:rPr>
                        <a:t>О</a:t>
                      </a:r>
                      <a:r>
                        <a:rPr lang="kk-KZ" sz="1100" b="0" dirty="0" smtClean="0">
                          <a:solidFill>
                            <a:schemeClr val="tx1"/>
                          </a:solidFill>
                          <a:effectLst/>
                        </a:rPr>
                        <a:t>сы </a:t>
                      </a:r>
                      <a:r>
                        <a:rPr lang="kk-KZ" sz="1100" b="0" dirty="0">
                          <a:solidFill>
                            <a:schemeClr val="tx1"/>
                          </a:solidFill>
                          <a:effectLst/>
                        </a:rPr>
                        <a:t>бағыт бойынша білікті мамандарды шығару тоқтатылды.</a:t>
                      </a:r>
                      <a:endParaRPr lang="ru-RU"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84" marR="28284" marT="0" marB="0">
                    <a:solidFill>
                      <a:srgbClr val="F3D5CE"/>
                    </a:solidFill>
                  </a:tcPr>
                </a:tc>
              </a:tr>
            </a:tbl>
          </a:graphicData>
        </a:graphic>
      </p:graphicFrame>
    </p:spTree>
    <p:extLst>
      <p:ext uri="{BB962C8B-B14F-4D97-AF65-F5344CB8AC3E}">
        <p14:creationId xmlns:p14="http://schemas.microsoft.com/office/powerpoint/2010/main" val="17106517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2622659187"/>
              </p:ext>
            </p:extLst>
          </p:nvPr>
        </p:nvGraphicFramePr>
        <p:xfrm>
          <a:off x="807308" y="2259561"/>
          <a:ext cx="10214919" cy="4481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Прямоугольник 12">
            <a:extLst>
              <a:ext uri="{FF2B5EF4-FFF2-40B4-BE49-F238E27FC236}">
                <a16:creationId xmlns:a16="http://schemas.microsoft.com/office/drawing/2014/main" xmlns="" id="{9E856EAD-CEEE-461D-BE90-99214208B5A7}"/>
              </a:ext>
            </a:extLst>
          </p:cNvPr>
          <p:cNvSpPr/>
          <p:nvPr/>
        </p:nvSpPr>
        <p:spPr>
          <a:xfrm>
            <a:off x="2140494" y="2337120"/>
            <a:ext cx="7094121" cy="98932"/>
          </a:xfrm>
          <a:prstGeom prst="rect">
            <a:avLst/>
          </a:pr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Стрелка: вниз 15">
            <a:extLst>
              <a:ext uri="{FF2B5EF4-FFF2-40B4-BE49-F238E27FC236}">
                <a16:creationId xmlns:a16="http://schemas.microsoft.com/office/drawing/2014/main" xmlns="" id="{EE4D16A7-4D04-4B5A-AA2E-9AAEA1810E0C}"/>
              </a:ext>
            </a:extLst>
          </p:cNvPr>
          <p:cNvSpPr/>
          <p:nvPr/>
        </p:nvSpPr>
        <p:spPr>
          <a:xfrm>
            <a:off x="2070092" y="2337120"/>
            <a:ext cx="278296" cy="510893"/>
          </a:xfrm>
          <a:prstGeom prst="downArrow">
            <a:avLst/>
          </a:pr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Стрелка: вниз 18">
            <a:extLst>
              <a:ext uri="{FF2B5EF4-FFF2-40B4-BE49-F238E27FC236}">
                <a16:creationId xmlns:a16="http://schemas.microsoft.com/office/drawing/2014/main" xmlns="" id="{2CD597E2-A8F9-48C8-B372-D9F2476256C9}"/>
              </a:ext>
            </a:extLst>
          </p:cNvPr>
          <p:cNvSpPr/>
          <p:nvPr/>
        </p:nvSpPr>
        <p:spPr>
          <a:xfrm>
            <a:off x="9130669" y="2337119"/>
            <a:ext cx="278296" cy="510894"/>
          </a:xfrm>
          <a:prstGeom prst="downArrow">
            <a:avLst/>
          </a:pr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Стрелка: вниз 19">
            <a:extLst>
              <a:ext uri="{FF2B5EF4-FFF2-40B4-BE49-F238E27FC236}">
                <a16:creationId xmlns:a16="http://schemas.microsoft.com/office/drawing/2014/main" xmlns="" id="{BA6AC851-F18C-4F72-B8B4-DD3B1AA283CC}"/>
              </a:ext>
            </a:extLst>
          </p:cNvPr>
          <p:cNvSpPr/>
          <p:nvPr/>
        </p:nvSpPr>
        <p:spPr>
          <a:xfrm>
            <a:off x="5525799" y="2346947"/>
            <a:ext cx="278296" cy="510893"/>
          </a:xfrm>
          <a:prstGeom prst="downArrow">
            <a:avLst/>
          </a:pr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1D3D66"/>
              </a:solidFill>
            </a:endParaRPr>
          </a:p>
        </p:txBody>
      </p:sp>
      <p:sp>
        <p:nvSpPr>
          <p:cNvPr id="17" name="Прямоугольник 16">
            <a:extLst>
              <a:ext uri="{FF2B5EF4-FFF2-40B4-BE49-F238E27FC236}">
                <a16:creationId xmlns:a16="http://schemas.microsoft.com/office/drawing/2014/main" xmlns="" id="{DC28B090-0F4A-475C-ABF9-9C366A6FE7BB}"/>
              </a:ext>
            </a:extLst>
          </p:cNvPr>
          <p:cNvSpPr/>
          <p:nvPr/>
        </p:nvSpPr>
        <p:spPr>
          <a:xfrm>
            <a:off x="5596202" y="1973677"/>
            <a:ext cx="137490" cy="374989"/>
          </a:xfrm>
          <a:prstGeom prst="rect">
            <a:avLst/>
          </a:prstGeom>
          <a:solidFill>
            <a:srgbClr val="1D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Скругленный прямоугольник 17"/>
          <p:cNvSpPr/>
          <p:nvPr/>
        </p:nvSpPr>
        <p:spPr>
          <a:xfrm>
            <a:off x="4216364" y="1419318"/>
            <a:ext cx="2759676" cy="51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4462718" y="1446275"/>
            <a:ext cx="2266967" cy="461665"/>
          </a:xfrm>
          <a:prstGeom prst="rect">
            <a:avLst/>
          </a:prstGeom>
        </p:spPr>
        <p:txBody>
          <a:bodyPr wrap="none">
            <a:spAutoFit/>
          </a:bodyPr>
          <a:lstStyle/>
          <a:p>
            <a:pPr algn="ctr"/>
            <a:r>
              <a:rPr lang="ru-RU" sz="2400" dirty="0">
                <a:solidFill>
                  <a:srgbClr val="002060"/>
                </a:solidFill>
                <a:ea typeface="Calibri" panose="020F0502020204030204" pitchFamily="34" charset="0"/>
                <a:cs typeface="Times New Roman" panose="02020603050405020304" pitchFamily="18" charset="0"/>
              </a:rPr>
              <a:t>МӘСЕЛЕЛЕР</a:t>
            </a:r>
            <a:endParaRPr lang="ru-RU" sz="2400" dirty="0">
              <a:solidFill>
                <a:srgbClr val="002060"/>
              </a:solidFill>
            </a:endParaRPr>
          </a:p>
        </p:txBody>
      </p:sp>
    </p:spTree>
    <p:extLst>
      <p:ext uri="{BB962C8B-B14F-4D97-AF65-F5344CB8AC3E}">
        <p14:creationId xmlns:p14="http://schemas.microsoft.com/office/powerpoint/2010/main" val="1710651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7"/>
          <p:cNvSpPr>
            <a:spLocks noGrp="1"/>
          </p:cNvSpPr>
          <p:nvPr>
            <p:ph idx="1"/>
          </p:nvPr>
        </p:nvSpPr>
        <p:spPr>
          <a:xfrm>
            <a:off x="0" y="3096985"/>
            <a:ext cx="12192000" cy="741847"/>
          </a:xfrm>
        </p:spPr>
        <p:txBody>
          <a:bodyPr>
            <a:normAutofit/>
          </a:bodyPr>
          <a:lstStyle/>
          <a:p>
            <a:pPr marL="514350" indent="-514350" algn="ctr">
              <a:buNone/>
            </a:pPr>
            <a:r>
              <a:rPr lang="ru-RU" sz="4000" dirty="0" smtClean="0">
                <a:solidFill>
                  <a:srgbClr val="E06E37"/>
                </a:solidFill>
              </a:rPr>
              <a:t>НАЗАРЛАРЫҢЫЗҒА РАҚМЕТ!</a:t>
            </a:r>
            <a:endParaRPr lang="ru-RU" sz="4000" dirty="0" smtClean="0">
              <a:solidFill>
                <a:srgbClr val="E06E37"/>
              </a:solidFill>
              <a:cs typeface="Times New Roman" pitchFamily="18" charset="0"/>
            </a:endParaRPr>
          </a:p>
          <a:p>
            <a:pPr marL="0" indent="0" algn="ctr">
              <a:buNone/>
            </a:pPr>
            <a:endParaRPr lang="ru-RU" sz="4000" dirty="0" smtClean="0">
              <a:solidFill>
                <a:srgbClr val="E06E37"/>
              </a:solidFill>
              <a:cs typeface="Times New Roman" pitchFamily="18" charset="0"/>
            </a:endParaRPr>
          </a:p>
          <a:p>
            <a:pPr marL="514350" indent="-514350" algn="ctr">
              <a:buAutoNum type="arabicPeriod"/>
            </a:pPr>
            <a:endParaRPr lang="ru-RU" sz="4000" dirty="0">
              <a:solidFill>
                <a:srgbClr val="E06E37"/>
              </a:solidFill>
              <a:cs typeface="Times New Roman" pitchFamily="18" charset="0"/>
            </a:endParaRPr>
          </a:p>
        </p:txBody>
      </p:sp>
    </p:spTree>
    <p:extLst>
      <p:ext uri="{BB962C8B-B14F-4D97-AF65-F5344CB8AC3E}">
        <p14:creationId xmlns:p14="http://schemas.microsoft.com/office/powerpoint/2010/main" val="171065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2820067778"/>
              </p:ext>
            </p:extLst>
          </p:nvPr>
        </p:nvGraphicFramePr>
        <p:xfrm>
          <a:off x="280554" y="1827628"/>
          <a:ext cx="11665261" cy="4697862"/>
        </p:xfrm>
        <a:graphic>
          <a:graphicData uri="http://schemas.openxmlformats.org/drawingml/2006/table">
            <a:tbl>
              <a:tblPr firstRow="1" firstCol="1" bandRow="1">
                <a:tableStyleId>{5C22544A-7EE6-4342-B048-85BDC9FD1C3A}</a:tableStyleId>
              </a:tblPr>
              <a:tblGrid>
                <a:gridCol w="452352"/>
                <a:gridCol w="5140992"/>
                <a:gridCol w="6071917"/>
              </a:tblGrid>
              <a:tr h="247256">
                <a:tc>
                  <a:txBody>
                    <a:bodyPr/>
                    <a:lstStyle/>
                    <a:p>
                      <a:pPr>
                        <a:lnSpc>
                          <a:spcPct val="115000"/>
                        </a:lnSpc>
                        <a:spcAft>
                          <a:spcPts val="0"/>
                        </a:spcAft>
                      </a:pPr>
                      <a:r>
                        <a:rPr lang="ru-RU" sz="13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nSpc>
                          <a:spcPct val="115000"/>
                        </a:lnSpc>
                        <a:spcAft>
                          <a:spcPts val="0"/>
                        </a:spcAft>
                      </a:pPr>
                      <a:r>
                        <a:rPr lang="ru-RU" sz="1300">
                          <a:effectLst/>
                        </a:rPr>
                        <a:t>Критерийдің атауы</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nSpc>
                          <a:spcPct val="115000"/>
                        </a:lnSpc>
                        <a:spcAft>
                          <a:spcPts val="0"/>
                        </a:spcAft>
                      </a:pPr>
                      <a:r>
                        <a:rPr lang="ru-RU" sz="1300">
                          <a:effectLst/>
                        </a:rPr>
                        <a:t>Растау құжаттар</a:t>
                      </a:r>
                      <a:r>
                        <a:rPr lang="kk-KZ" sz="1300">
                          <a:effectLst/>
                        </a:rPr>
                        <a:t>ы</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r>
              <a:tr h="1236280">
                <a:tc>
                  <a:txBody>
                    <a:bodyPr/>
                    <a:lstStyle/>
                    <a:p>
                      <a:pPr>
                        <a:lnSpc>
                          <a:spcPct val="115000"/>
                        </a:lnSpc>
                        <a:spcAft>
                          <a:spcPts val="0"/>
                        </a:spcAft>
                      </a:pPr>
                      <a:r>
                        <a:rPr lang="ru-RU" sz="1300">
                          <a:effectLst/>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just">
                        <a:lnSpc>
                          <a:spcPct val="115000"/>
                        </a:lnSpc>
                        <a:spcAft>
                          <a:spcPts val="0"/>
                        </a:spcAft>
                      </a:pPr>
                      <a:r>
                        <a:rPr lang="ru-RU" sz="1300" dirty="0" err="1">
                          <a:effectLst/>
                        </a:rPr>
                        <a:t>Тиісті</a:t>
                      </a:r>
                      <a:r>
                        <a:rPr lang="ru-RU" sz="1300" dirty="0">
                          <a:effectLst/>
                        </a:rPr>
                        <a:t> </a:t>
                      </a:r>
                      <a:r>
                        <a:rPr lang="ru-RU" sz="1300" dirty="0" err="1">
                          <a:effectLst/>
                        </a:rPr>
                        <a:t>бағыттағы</a:t>
                      </a:r>
                      <a:r>
                        <a:rPr lang="ru-RU" sz="1300" dirty="0">
                          <a:effectLst/>
                        </a:rPr>
                        <a:t> </a:t>
                      </a:r>
                      <a:r>
                        <a:rPr lang="ru-RU" sz="1300" dirty="0" err="1">
                          <a:effectLst/>
                        </a:rPr>
                        <a:t>дайындықтың</a:t>
                      </a:r>
                      <a:r>
                        <a:rPr lang="ru-RU" sz="1300" dirty="0">
                          <a:effectLst/>
                        </a:rPr>
                        <a:t> </a:t>
                      </a:r>
                      <a:r>
                        <a:rPr lang="ru-RU" sz="1300" dirty="0" err="1">
                          <a:effectLst/>
                        </a:rPr>
                        <a:t>барлық</a:t>
                      </a:r>
                      <a:r>
                        <a:rPr lang="ru-RU" sz="1300" dirty="0">
                          <a:effectLst/>
                        </a:rPr>
                        <a:t> </a:t>
                      </a:r>
                      <a:r>
                        <a:rPr lang="ru-RU" sz="1300" dirty="0" err="1">
                          <a:effectLst/>
                        </a:rPr>
                        <a:t>деңгейлері</a:t>
                      </a:r>
                      <a:r>
                        <a:rPr lang="ru-RU" sz="1300" dirty="0">
                          <a:effectLst/>
                        </a:rPr>
                        <a:t> </a:t>
                      </a:r>
                      <a:r>
                        <a:rPr lang="ru-RU" sz="1300" dirty="0" err="1">
                          <a:effectLst/>
                        </a:rPr>
                        <a:t>бойынша</a:t>
                      </a:r>
                      <a:r>
                        <a:rPr lang="ru-RU" sz="1300" dirty="0">
                          <a:effectLst/>
                        </a:rPr>
                        <a:t> </a:t>
                      </a:r>
                      <a:r>
                        <a:rPr lang="ru-RU" sz="1300" dirty="0" err="1">
                          <a:effectLst/>
                        </a:rPr>
                        <a:t>білім</a:t>
                      </a:r>
                      <a:r>
                        <a:rPr lang="ru-RU" sz="1300" dirty="0">
                          <a:effectLst/>
                        </a:rPr>
                        <a:t> беру </a:t>
                      </a:r>
                      <a:r>
                        <a:rPr lang="ru-RU" sz="1300" dirty="0" err="1">
                          <a:effectLst/>
                        </a:rPr>
                        <a:t>қызметіне</a:t>
                      </a:r>
                      <a:r>
                        <a:rPr lang="ru-RU" sz="1300" dirty="0">
                          <a:effectLst/>
                        </a:rPr>
                        <a:t> </a:t>
                      </a:r>
                      <a:r>
                        <a:rPr lang="ru-RU" sz="1300" dirty="0" err="1">
                          <a:effectLst/>
                        </a:rPr>
                        <a:t>лицензияның</a:t>
                      </a:r>
                      <a:r>
                        <a:rPr lang="ru-RU" sz="1300" dirty="0">
                          <a:effectLst/>
                        </a:rPr>
                        <a:t> </a:t>
                      </a:r>
                      <a:r>
                        <a:rPr lang="ru-RU" sz="1300" dirty="0" err="1">
                          <a:effectLst/>
                        </a:rPr>
                        <a:t>және</a:t>
                      </a:r>
                      <a:r>
                        <a:rPr lang="ru-RU" sz="1300" dirty="0">
                          <a:effectLst/>
                        </a:rPr>
                        <a:t> </a:t>
                      </a:r>
                      <a:r>
                        <a:rPr lang="ru-RU" sz="1300" dirty="0" err="1">
                          <a:effectLst/>
                        </a:rPr>
                        <a:t>оған</a:t>
                      </a:r>
                      <a:r>
                        <a:rPr lang="ru-RU" sz="1300" dirty="0">
                          <a:effectLst/>
                        </a:rPr>
                        <a:t> </a:t>
                      </a:r>
                      <a:r>
                        <a:rPr lang="ru-RU" sz="1300" dirty="0" err="1">
                          <a:effectLst/>
                        </a:rPr>
                        <a:t>қосымшалардың</a:t>
                      </a:r>
                      <a:r>
                        <a:rPr lang="ru-RU" sz="1300" dirty="0">
                          <a:effectLst/>
                        </a:rPr>
                        <a:t> </a:t>
                      </a:r>
                      <a:r>
                        <a:rPr lang="ru-RU" sz="1300" dirty="0" err="1">
                          <a:effectLst/>
                        </a:rPr>
                        <a:t>болуы</a:t>
                      </a:r>
                      <a:r>
                        <a:rPr lang="ru-RU" sz="1300" dirty="0">
                          <a:effectLst/>
                        </a:rPr>
                        <a:t> (</a:t>
                      </a:r>
                      <a:r>
                        <a:rPr lang="ru-RU" sz="1300" dirty="0" err="1">
                          <a:effectLst/>
                        </a:rPr>
                        <a:t>лицензияның</a:t>
                      </a:r>
                      <a:r>
                        <a:rPr lang="ru-RU" sz="1300" dirty="0">
                          <a:effectLst/>
                        </a:rPr>
                        <a:t> </a:t>
                      </a:r>
                      <a:r>
                        <a:rPr lang="ru-RU" sz="1300" dirty="0" err="1">
                          <a:effectLst/>
                        </a:rPr>
                        <a:t>нөмірін</a:t>
                      </a:r>
                      <a:r>
                        <a:rPr lang="ru-RU" sz="1300" dirty="0">
                          <a:effectLst/>
                        </a:rPr>
                        <a:t>, </a:t>
                      </a:r>
                      <a:r>
                        <a:rPr lang="ru-RU" sz="1300" dirty="0" err="1">
                          <a:effectLst/>
                        </a:rPr>
                        <a:t>берілген</a:t>
                      </a:r>
                      <a:r>
                        <a:rPr lang="ru-RU" sz="1300" dirty="0">
                          <a:effectLst/>
                        </a:rPr>
                        <a:t> </a:t>
                      </a:r>
                      <a:r>
                        <a:rPr lang="ru-RU" sz="1300" dirty="0" err="1">
                          <a:effectLst/>
                        </a:rPr>
                        <a:t>күнін</a:t>
                      </a:r>
                      <a:r>
                        <a:rPr lang="ru-RU" sz="1300" dirty="0">
                          <a:effectLst/>
                        </a:rPr>
                        <a:t>, </a:t>
                      </a:r>
                      <a:r>
                        <a:rPr lang="ru-RU" sz="1300" dirty="0" err="1">
                          <a:effectLst/>
                        </a:rPr>
                        <a:t>құжатқа</a:t>
                      </a:r>
                      <a:r>
                        <a:rPr lang="ru-RU" sz="1300" dirty="0">
                          <a:effectLst/>
                        </a:rPr>
                        <a:t> </a:t>
                      </a:r>
                      <a:r>
                        <a:rPr lang="ru-RU" sz="1300" dirty="0" err="1">
                          <a:effectLst/>
                        </a:rPr>
                        <a:t>сілтемені</a:t>
                      </a:r>
                      <a:r>
                        <a:rPr lang="ru-RU" sz="1300" dirty="0">
                          <a:effectLst/>
                        </a:rPr>
                        <a:t> </a:t>
                      </a:r>
                      <a:r>
                        <a:rPr lang="ru-RU" sz="1300" dirty="0" err="1">
                          <a:effectLst/>
                        </a:rPr>
                        <a:t>көрсету</a:t>
                      </a:r>
                      <a:r>
                        <a:rPr lang="ru-RU" sz="13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nSpc>
                          <a:spcPct val="115000"/>
                        </a:lnSpc>
                        <a:spcAft>
                          <a:spcPts val="0"/>
                        </a:spcAft>
                      </a:pPr>
                      <a:r>
                        <a:rPr lang="kk-KZ" sz="1300" b="0" dirty="0">
                          <a:effectLst/>
                        </a:rPr>
                        <a:t>Актерлік өнер </a:t>
                      </a:r>
                      <a:r>
                        <a:rPr lang="ru-RU" sz="1300" dirty="0">
                          <a:effectLst/>
                        </a:rPr>
                        <a:t>– KZ43LAA00018924 (025)</a:t>
                      </a:r>
                      <a:endParaRPr lang="ru-RU" sz="1000" dirty="0">
                        <a:effectLst/>
                      </a:endParaRPr>
                    </a:p>
                    <a:p>
                      <a:pPr>
                        <a:lnSpc>
                          <a:spcPct val="115000"/>
                        </a:lnSpc>
                        <a:spcAft>
                          <a:spcPts val="0"/>
                        </a:spcAft>
                      </a:pPr>
                      <a:r>
                        <a:rPr lang="kk-KZ" sz="1300" b="0" dirty="0">
                          <a:effectLst/>
                        </a:rPr>
                        <a:t>Вокалдық өнер </a:t>
                      </a:r>
                      <a:r>
                        <a:rPr lang="ru-RU" sz="1300" dirty="0">
                          <a:effectLst/>
                        </a:rPr>
                        <a:t>– KZ43LAA00018924 (025)</a:t>
                      </a:r>
                      <a:endParaRPr lang="ru-RU" sz="1000" dirty="0">
                        <a:effectLst/>
                      </a:endParaRPr>
                    </a:p>
                    <a:p>
                      <a:pPr>
                        <a:lnSpc>
                          <a:spcPct val="115000"/>
                        </a:lnSpc>
                        <a:spcAft>
                          <a:spcPts val="0"/>
                        </a:spcAft>
                      </a:pPr>
                      <a:r>
                        <a:rPr lang="kk-KZ" sz="1300" b="0" dirty="0">
                          <a:effectLst/>
                        </a:rPr>
                        <a:t>Аспаптық орындаушылық </a:t>
                      </a:r>
                      <a:r>
                        <a:rPr lang="ru-RU" sz="1300" dirty="0">
                          <a:effectLst/>
                        </a:rPr>
                        <a:t>– KZ43LAA00018924 (025)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r>
              <a:tr h="741767">
                <a:tc>
                  <a:txBody>
                    <a:bodyPr/>
                    <a:lstStyle/>
                    <a:p>
                      <a:pPr>
                        <a:lnSpc>
                          <a:spcPct val="115000"/>
                        </a:lnSpc>
                        <a:spcAft>
                          <a:spcPts val="0"/>
                        </a:spcAft>
                      </a:pPr>
                      <a:r>
                        <a:rPr lang="ru-RU" sz="1300" dirty="0">
                          <a:effectLst/>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just">
                        <a:lnSpc>
                          <a:spcPct val="115000"/>
                        </a:lnSpc>
                        <a:spcAft>
                          <a:spcPts val="0"/>
                        </a:spcAft>
                      </a:pPr>
                      <a:r>
                        <a:rPr lang="ru-RU" sz="1300" dirty="0" err="1">
                          <a:effectLst/>
                        </a:rPr>
                        <a:t>Оқу</a:t>
                      </a:r>
                      <a:r>
                        <a:rPr lang="ru-RU" sz="1300" dirty="0">
                          <a:effectLst/>
                        </a:rPr>
                        <a:t> </a:t>
                      </a:r>
                      <a:r>
                        <a:rPr lang="ru-RU" sz="1300" dirty="0" err="1">
                          <a:effectLst/>
                        </a:rPr>
                        <a:t>бағдарламасы</a:t>
                      </a:r>
                      <a:r>
                        <a:rPr lang="ru-RU" sz="1300" dirty="0">
                          <a:effectLst/>
                        </a:rPr>
                        <a:t> </a:t>
                      </a:r>
                      <a:r>
                        <a:rPr lang="ru-RU" sz="1300" dirty="0" err="1">
                          <a:effectLst/>
                        </a:rPr>
                        <a:t>бойынша</a:t>
                      </a:r>
                      <a:r>
                        <a:rPr lang="ru-RU" sz="1300" dirty="0">
                          <a:effectLst/>
                        </a:rPr>
                        <a:t> </a:t>
                      </a:r>
                      <a:r>
                        <a:rPr lang="ru-RU" sz="1300" dirty="0" err="1">
                          <a:effectLst/>
                        </a:rPr>
                        <a:t>штаттағы</a:t>
                      </a:r>
                      <a:r>
                        <a:rPr lang="ru-RU" sz="1300" dirty="0">
                          <a:effectLst/>
                        </a:rPr>
                        <a:t> </a:t>
                      </a:r>
                      <a:r>
                        <a:rPr lang="ru-RU" sz="1300" dirty="0" err="1">
                          <a:effectLst/>
                        </a:rPr>
                        <a:t>профессорлық-оқытушылық</a:t>
                      </a:r>
                      <a:r>
                        <a:rPr lang="ru-RU" sz="1300" dirty="0">
                          <a:effectLst/>
                        </a:rPr>
                        <a:t> </a:t>
                      </a:r>
                      <a:r>
                        <a:rPr lang="ru-RU" sz="1300" dirty="0" err="1">
                          <a:effectLst/>
                        </a:rPr>
                        <a:t>құрамның</a:t>
                      </a:r>
                      <a:r>
                        <a:rPr lang="ru-RU" sz="1300" dirty="0">
                          <a:effectLst/>
                        </a:rPr>
                        <a:t> саны</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nSpc>
                          <a:spcPct val="115000"/>
                        </a:lnSpc>
                        <a:spcAft>
                          <a:spcPts val="0"/>
                        </a:spcAft>
                      </a:pPr>
                      <a:r>
                        <a:rPr lang="kk-KZ" sz="1300" dirty="0">
                          <a:effectLst/>
                        </a:rPr>
                        <a:t>Актерлік өнер </a:t>
                      </a:r>
                      <a:r>
                        <a:rPr lang="ru-RU" sz="1300" dirty="0">
                          <a:effectLst/>
                        </a:rPr>
                        <a:t>–  8,25</a:t>
                      </a:r>
                      <a:endParaRPr lang="ru-RU" sz="1000" dirty="0">
                        <a:effectLst/>
                      </a:endParaRPr>
                    </a:p>
                    <a:p>
                      <a:pPr>
                        <a:lnSpc>
                          <a:spcPct val="115000"/>
                        </a:lnSpc>
                        <a:spcAft>
                          <a:spcPts val="0"/>
                        </a:spcAft>
                      </a:pPr>
                      <a:r>
                        <a:rPr lang="kk-KZ" sz="1300" dirty="0">
                          <a:effectLst/>
                        </a:rPr>
                        <a:t>Вокалдық өнер </a:t>
                      </a:r>
                      <a:r>
                        <a:rPr lang="ru-RU" sz="1300" dirty="0">
                          <a:effectLst/>
                        </a:rPr>
                        <a:t>– 7,45</a:t>
                      </a:r>
                      <a:endParaRPr lang="ru-RU" sz="1000" dirty="0">
                        <a:effectLst/>
                      </a:endParaRPr>
                    </a:p>
                    <a:p>
                      <a:pPr algn="just">
                        <a:lnSpc>
                          <a:spcPct val="115000"/>
                        </a:lnSpc>
                        <a:spcAft>
                          <a:spcPts val="0"/>
                        </a:spcAft>
                      </a:pPr>
                      <a:r>
                        <a:rPr lang="kk-KZ" sz="1300" dirty="0">
                          <a:effectLst/>
                        </a:rPr>
                        <a:t>Аспаптық орындаушылық </a:t>
                      </a:r>
                      <a:r>
                        <a:rPr lang="ru-RU" sz="1300" dirty="0">
                          <a:effectLst/>
                        </a:rPr>
                        <a:t>– 3,15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r>
              <a:tr h="247256">
                <a:tc>
                  <a:txBody>
                    <a:bodyPr/>
                    <a:lstStyle/>
                    <a:p>
                      <a:pPr>
                        <a:lnSpc>
                          <a:spcPct val="115000"/>
                        </a:lnSpc>
                        <a:spcAft>
                          <a:spcPts val="0"/>
                        </a:spcAft>
                      </a:pPr>
                      <a:r>
                        <a:rPr lang="ru-RU" sz="1300">
                          <a:effectLst/>
                        </a:rPr>
                        <a:t>2.1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just">
                        <a:lnSpc>
                          <a:spcPct val="115000"/>
                        </a:lnSpc>
                        <a:spcAft>
                          <a:spcPts val="0"/>
                        </a:spcAft>
                      </a:pPr>
                      <a:r>
                        <a:rPr lang="ru-RU" sz="1300">
                          <a:effectLst/>
                        </a:rPr>
                        <a:t>оның ішінде ғылым докторлары (адам саны)</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ctr">
                        <a:lnSpc>
                          <a:spcPct val="115000"/>
                        </a:lnSpc>
                        <a:spcAft>
                          <a:spcPts val="0"/>
                        </a:spcAft>
                      </a:pPr>
                      <a:r>
                        <a:rPr lang="ru-RU" sz="1300">
                          <a:effectLst/>
                        </a:rPr>
                        <a:t>-</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r>
              <a:tr h="494512">
                <a:tc>
                  <a:txBody>
                    <a:bodyPr/>
                    <a:lstStyle/>
                    <a:p>
                      <a:pPr>
                        <a:lnSpc>
                          <a:spcPct val="115000"/>
                        </a:lnSpc>
                        <a:spcAft>
                          <a:spcPts val="0"/>
                        </a:spcAft>
                      </a:pPr>
                      <a:r>
                        <a:rPr lang="ru-RU" sz="1300">
                          <a:effectLst/>
                        </a:rPr>
                        <a:t>2.2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just">
                        <a:lnSpc>
                          <a:spcPct val="115000"/>
                        </a:lnSpc>
                        <a:spcAft>
                          <a:spcPts val="0"/>
                        </a:spcAft>
                      </a:pPr>
                      <a:r>
                        <a:rPr lang="ru-RU" sz="1300">
                          <a:effectLst/>
                        </a:rPr>
                        <a:t>оның ішінде ғылым кандидаттары (адам саны)</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ctr">
                        <a:lnSpc>
                          <a:spcPct val="115000"/>
                        </a:lnSpc>
                        <a:spcAft>
                          <a:spcPts val="0"/>
                        </a:spcAft>
                      </a:pPr>
                      <a:r>
                        <a:rPr lang="ru-RU" sz="1300">
                          <a:effectLst/>
                        </a:rPr>
                        <a:t>-</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r>
              <a:tr h="741767">
                <a:tc>
                  <a:txBody>
                    <a:bodyPr/>
                    <a:lstStyle/>
                    <a:p>
                      <a:pPr>
                        <a:lnSpc>
                          <a:spcPct val="115000"/>
                        </a:lnSpc>
                        <a:spcAft>
                          <a:spcPts val="0"/>
                        </a:spcAft>
                      </a:pPr>
                      <a:r>
                        <a:rPr lang="ru-RU" sz="1300">
                          <a:effectLst/>
                        </a:rPr>
                        <a:t>2.3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just">
                        <a:lnSpc>
                          <a:spcPct val="115000"/>
                        </a:lnSpc>
                        <a:spcAft>
                          <a:spcPts val="0"/>
                        </a:spcAft>
                      </a:pPr>
                      <a:r>
                        <a:rPr lang="ru-RU" sz="1300">
                          <a:effectLst/>
                        </a:rPr>
                        <a:t>PhD (адам саны)</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just">
                        <a:lnSpc>
                          <a:spcPct val="115000"/>
                        </a:lnSpc>
                        <a:spcAft>
                          <a:spcPts val="0"/>
                        </a:spcAft>
                      </a:pPr>
                      <a:r>
                        <a:rPr lang="ru-RU" sz="1300">
                          <a:effectLst/>
                        </a:rPr>
                        <a:t>2 </a:t>
                      </a:r>
                      <a:r>
                        <a:rPr lang="en-US" sz="1300">
                          <a:effectLst/>
                        </a:rPr>
                        <a:t>PhD</a:t>
                      </a:r>
                      <a:r>
                        <a:rPr lang="ru-RU" sz="1300">
                          <a:effectLst/>
                        </a:rPr>
                        <a:t>: </a:t>
                      </a:r>
                      <a:endParaRPr lang="ru-RU" sz="1000">
                        <a:effectLst/>
                      </a:endParaRPr>
                    </a:p>
                    <a:p>
                      <a:pPr algn="just">
                        <a:lnSpc>
                          <a:spcPct val="115000"/>
                        </a:lnSpc>
                        <a:spcAft>
                          <a:spcPts val="0"/>
                        </a:spcAft>
                      </a:pPr>
                      <a:r>
                        <a:rPr lang="ru-RU" sz="1300">
                          <a:effectLst/>
                        </a:rPr>
                        <a:t>- 6</a:t>
                      </a:r>
                      <a:r>
                        <a:rPr lang="en-US" sz="1300">
                          <a:effectLst/>
                        </a:rPr>
                        <a:t>D</a:t>
                      </a:r>
                      <a:r>
                        <a:rPr lang="ru-RU" sz="1300">
                          <a:effectLst/>
                        </a:rPr>
                        <a:t>041600</a:t>
                      </a:r>
                      <a:r>
                        <a:rPr lang="kk-KZ" sz="1300">
                          <a:effectLst/>
                        </a:rPr>
                        <a:t> – </a:t>
                      </a:r>
                      <a:r>
                        <a:rPr lang="ru-RU" sz="1300">
                          <a:effectLst/>
                        </a:rPr>
                        <a:t>өнертану; </a:t>
                      </a:r>
                      <a:endParaRPr lang="ru-RU" sz="1000">
                        <a:effectLst/>
                      </a:endParaRPr>
                    </a:p>
                    <a:p>
                      <a:pPr algn="just">
                        <a:lnSpc>
                          <a:spcPct val="115000"/>
                        </a:lnSpc>
                        <a:spcAft>
                          <a:spcPts val="0"/>
                        </a:spcAft>
                      </a:pPr>
                      <a:r>
                        <a:rPr lang="kk-KZ" sz="1300">
                          <a:effectLst/>
                        </a:rPr>
                        <a:t>- </a:t>
                      </a:r>
                      <a:r>
                        <a:rPr lang="ru-RU" sz="1300">
                          <a:effectLst/>
                        </a:rPr>
                        <a:t>6D010300 – Педагогика және психология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r>
              <a:tr h="989024">
                <a:tc>
                  <a:txBody>
                    <a:bodyPr/>
                    <a:lstStyle/>
                    <a:p>
                      <a:pPr>
                        <a:lnSpc>
                          <a:spcPct val="115000"/>
                        </a:lnSpc>
                        <a:spcAft>
                          <a:spcPts val="0"/>
                        </a:spcAft>
                      </a:pPr>
                      <a:r>
                        <a:rPr lang="ru-RU" sz="1300">
                          <a:effectLst/>
                        </a:rPr>
                        <a:t>2.4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just">
                        <a:lnSpc>
                          <a:spcPct val="115000"/>
                        </a:lnSpc>
                        <a:spcAft>
                          <a:spcPts val="0"/>
                        </a:spcAft>
                      </a:pPr>
                      <a:r>
                        <a:rPr lang="ru-RU" sz="1300">
                          <a:effectLst/>
                        </a:rPr>
                        <a:t>оның ішінде </a:t>
                      </a:r>
                      <a:r>
                        <a:rPr lang="kk-KZ" sz="1300">
                          <a:effectLst/>
                        </a:rPr>
                        <a:t>«</a:t>
                      </a:r>
                      <a:r>
                        <a:rPr lang="ru-RU" sz="1300">
                          <a:effectLst/>
                        </a:rPr>
                        <a:t>Қазақстан Республикасының мемлекеттік наградалары туралы</a:t>
                      </a:r>
                      <a:r>
                        <a:rPr lang="kk-KZ" sz="1300">
                          <a:effectLst/>
                        </a:rPr>
                        <a:t>» </a:t>
                      </a:r>
                      <a:r>
                        <a:rPr lang="ru-RU" sz="1300">
                          <a:effectLst/>
                        </a:rPr>
                        <a:t>Қазақстан Республикасының Заңында көзделген өнер саласындағы құрметті атаққа ие болғандар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c>
                  <a:txBody>
                    <a:bodyPr/>
                    <a:lstStyle/>
                    <a:p>
                      <a:pPr algn="just">
                        <a:lnSpc>
                          <a:spcPct val="115000"/>
                        </a:lnSpc>
                        <a:spcAft>
                          <a:spcPts val="0"/>
                        </a:spcAft>
                      </a:pPr>
                      <a:r>
                        <a:rPr lang="ru-RU" sz="1300" dirty="0">
                          <a:effectLst/>
                        </a:rPr>
                        <a:t>1 – ҚР </a:t>
                      </a:r>
                      <a:r>
                        <a:rPr lang="ru-RU" sz="1300" dirty="0" err="1">
                          <a:effectLst/>
                        </a:rPr>
                        <a:t>Халық</a:t>
                      </a:r>
                      <a:r>
                        <a:rPr lang="ru-RU" sz="1300" dirty="0">
                          <a:effectLst/>
                        </a:rPr>
                        <a:t> </a:t>
                      </a:r>
                      <a:r>
                        <a:rPr lang="ru-RU" sz="1300" dirty="0" err="1">
                          <a:effectLst/>
                        </a:rPr>
                        <a:t>әртісі</a:t>
                      </a:r>
                      <a:r>
                        <a:rPr lang="ru-RU" sz="1300" dirty="0">
                          <a:effectLst/>
                        </a:rPr>
                        <a:t>; </a:t>
                      </a:r>
                      <a:r>
                        <a:rPr lang="ru-RU" sz="1300" dirty="0" err="1">
                          <a:effectLst/>
                        </a:rPr>
                        <a:t>қауымдастырылған</a:t>
                      </a:r>
                      <a:r>
                        <a:rPr lang="ru-RU" sz="1300" dirty="0">
                          <a:effectLst/>
                        </a:rPr>
                        <a:t> профессор</a:t>
                      </a:r>
                      <a:r>
                        <a:rPr lang="kk-KZ" sz="1300" dirty="0">
                          <a:effectLst/>
                        </a:rPr>
                        <a:t> ЖАК</a:t>
                      </a:r>
                      <a:endParaRPr lang="ru-RU" sz="1000" dirty="0">
                        <a:effectLst/>
                      </a:endParaRPr>
                    </a:p>
                    <a:p>
                      <a:pPr algn="just">
                        <a:lnSpc>
                          <a:spcPct val="115000"/>
                        </a:lnSpc>
                        <a:spcAft>
                          <a:spcPts val="0"/>
                        </a:spcAft>
                      </a:pPr>
                      <a:r>
                        <a:rPr lang="ru-RU" sz="1300" dirty="0">
                          <a:effectLst/>
                        </a:rPr>
                        <a:t>4 – ҚР </a:t>
                      </a:r>
                      <a:r>
                        <a:rPr lang="ru-RU" sz="1300" dirty="0" err="1">
                          <a:effectLst/>
                        </a:rPr>
                        <a:t>еңбек</a:t>
                      </a:r>
                      <a:r>
                        <a:rPr lang="ru-RU" sz="1300" dirty="0">
                          <a:effectLst/>
                        </a:rPr>
                        <a:t> </a:t>
                      </a:r>
                      <a:r>
                        <a:rPr lang="ru-RU" sz="1300" dirty="0" err="1">
                          <a:effectLst/>
                        </a:rPr>
                        <a:t>сіңірген</a:t>
                      </a:r>
                      <a:r>
                        <a:rPr lang="ru-RU" sz="1300" dirty="0">
                          <a:effectLst/>
                        </a:rPr>
                        <a:t> </a:t>
                      </a:r>
                      <a:r>
                        <a:rPr lang="ru-RU" sz="1300" dirty="0" err="1" smtClean="0">
                          <a:effectLst/>
                        </a:rPr>
                        <a:t>қайраткерлері</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tc>
              </a:tr>
            </a:tbl>
          </a:graphicData>
        </a:graphic>
      </p:graphicFrame>
      <p:sp>
        <p:nvSpPr>
          <p:cNvPr id="7" name="Rectangle 1"/>
          <p:cNvSpPr>
            <a:spLocks noChangeArrowheads="1"/>
          </p:cNvSpPr>
          <p:nvPr/>
        </p:nvSpPr>
        <p:spPr bwMode="auto">
          <a:xfrm>
            <a:off x="839326" y="1188528"/>
            <a:ext cx="500970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ЖЖОКБҰ атауы </a:t>
            </a:r>
            <a:r>
              <a:rPr kumimoji="0" lang="kk-KZ" altLang="ru-RU" sz="14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«Торайғыров университеті» КЕАҚ </a:t>
            </a:r>
            <a:endParaRPr kumimoji="0" lang="ru-RU" altLang="ru-RU"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ББ </a:t>
            </a:r>
            <a:r>
              <a:rPr kumimoji="0" lang="ru-RU" altLang="ru-RU" sz="1400" b="1" i="0" u="none" strike="noStrike" cap="none" normalizeH="0" baseline="0" dirty="0" err="1" smtClean="0">
                <a:ln>
                  <a:noFill/>
                </a:ln>
                <a:solidFill>
                  <a:srgbClr val="000000"/>
                </a:solidFill>
                <a:effectLst/>
                <a:ea typeface="Calibri" panose="020F0502020204030204" pitchFamily="34" charset="0"/>
                <a:cs typeface="Times New Roman" panose="02020603050405020304" pitchFamily="18" charset="0"/>
              </a:rPr>
              <a:t>атауы</a:t>
            </a:r>
            <a:r>
              <a:rPr kumimoji="0" lang="ru-RU" altLang="ru-RU" sz="1400" b="1"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 </a:t>
            </a:r>
            <a:r>
              <a:rPr kumimoji="0" lang="ru-RU" altLang="ru-RU" sz="14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6В02104 - </a:t>
            </a:r>
            <a:r>
              <a:rPr kumimoji="0" lang="kk-KZ" altLang="ru-RU" sz="14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А</a:t>
            </a:r>
            <a:r>
              <a:rPr kumimoji="0" lang="ru-RU" altLang="ru-RU" sz="1400" b="0" i="0" u="none" strike="noStrike" cap="none" normalizeH="0" baseline="0" dirty="0" err="1" smtClean="0">
                <a:ln>
                  <a:noFill/>
                </a:ln>
                <a:solidFill>
                  <a:srgbClr val="000000"/>
                </a:solidFill>
                <a:effectLst/>
                <a:ea typeface="Calibri" panose="020F0502020204030204" pitchFamily="34" charset="0"/>
                <a:cs typeface="Times New Roman" panose="02020603050405020304" pitchFamily="18" charset="0"/>
              </a:rPr>
              <a:t>ктерлік</a:t>
            </a:r>
            <a:r>
              <a:rPr kumimoji="0" lang="ru-RU" altLang="ru-RU" sz="14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 </a:t>
            </a:r>
            <a:r>
              <a:rPr kumimoji="0" lang="ru-RU" altLang="ru-RU" sz="1400" b="0" i="0" u="none" strike="noStrike" cap="none" normalizeH="0" baseline="0" dirty="0" err="1" smtClean="0">
                <a:ln>
                  <a:noFill/>
                </a:ln>
                <a:solidFill>
                  <a:srgbClr val="000000"/>
                </a:solidFill>
                <a:effectLst/>
                <a:ea typeface="Calibri" panose="020F0502020204030204" pitchFamily="34" charset="0"/>
                <a:cs typeface="Times New Roman" panose="02020603050405020304" pitchFamily="18" charset="0"/>
              </a:rPr>
              <a:t>өнер</a:t>
            </a:r>
            <a:endParaRPr kumimoji="0" lang="ru-RU" altLang="ru-RU"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0651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211947961"/>
              </p:ext>
            </p:extLst>
          </p:nvPr>
        </p:nvGraphicFramePr>
        <p:xfrm>
          <a:off x="249382" y="1234125"/>
          <a:ext cx="11554691" cy="4930267"/>
        </p:xfrm>
        <a:graphic>
          <a:graphicData uri="http://schemas.openxmlformats.org/drawingml/2006/table">
            <a:tbl>
              <a:tblPr firstRow="1" firstCol="1" bandRow="1">
                <a:tableStyleId>{5C22544A-7EE6-4342-B048-85BDC9FD1C3A}</a:tableStyleId>
              </a:tblPr>
              <a:tblGrid>
                <a:gridCol w="448064"/>
                <a:gridCol w="4486982"/>
                <a:gridCol w="6619645"/>
              </a:tblGrid>
              <a:tr h="522161">
                <a:tc>
                  <a:txBody>
                    <a:bodyPr/>
                    <a:lstStyle/>
                    <a:p>
                      <a:pPr>
                        <a:lnSpc>
                          <a:spcPct val="115000"/>
                        </a:lnSpc>
                        <a:spcAft>
                          <a:spcPts val="0"/>
                        </a:spcAft>
                      </a:pPr>
                      <a:r>
                        <a:rPr lang="ru-RU" sz="1300" dirty="0">
                          <a:effectLst/>
                        </a:rPr>
                        <a:t>3</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nSpc>
                          <a:spcPct val="115000"/>
                        </a:lnSpc>
                        <a:spcAft>
                          <a:spcPts val="0"/>
                        </a:spcAft>
                      </a:pPr>
                      <a:r>
                        <a:rPr lang="ru-RU" sz="1300" b="0" dirty="0" err="1">
                          <a:solidFill>
                            <a:schemeClr val="tx1"/>
                          </a:solidFill>
                          <a:effectLst/>
                        </a:rPr>
                        <a:t>білім</a:t>
                      </a:r>
                      <a:r>
                        <a:rPr lang="ru-RU" sz="1300" b="0" dirty="0">
                          <a:solidFill>
                            <a:schemeClr val="tx1"/>
                          </a:solidFill>
                          <a:effectLst/>
                        </a:rPr>
                        <a:t> беру </a:t>
                      </a:r>
                      <a:r>
                        <a:rPr lang="ru-RU" sz="1300" b="0" dirty="0" err="1">
                          <a:solidFill>
                            <a:schemeClr val="tx1"/>
                          </a:solidFill>
                          <a:effectLst/>
                        </a:rPr>
                        <a:t>бағдарламасы</a:t>
                      </a:r>
                      <a:r>
                        <a:rPr lang="ru-RU" sz="1300" b="0" dirty="0">
                          <a:solidFill>
                            <a:schemeClr val="tx1"/>
                          </a:solidFill>
                          <a:effectLst/>
                        </a:rPr>
                        <a:t> </a:t>
                      </a:r>
                      <a:r>
                        <a:rPr lang="ru-RU" sz="1300" b="0" dirty="0" err="1">
                          <a:solidFill>
                            <a:schemeClr val="tx1"/>
                          </a:solidFill>
                          <a:effectLst/>
                        </a:rPr>
                        <a:t>бойынша</a:t>
                      </a:r>
                      <a:r>
                        <a:rPr lang="ru-RU" sz="1300" b="0" dirty="0">
                          <a:solidFill>
                            <a:schemeClr val="tx1"/>
                          </a:solidFill>
                          <a:effectLst/>
                        </a:rPr>
                        <a:t> </a:t>
                      </a:r>
                      <a:r>
                        <a:rPr lang="ru-RU" sz="1300" b="0" dirty="0" err="1">
                          <a:solidFill>
                            <a:schemeClr val="tx1"/>
                          </a:solidFill>
                          <a:effectLst/>
                        </a:rPr>
                        <a:t>білім</a:t>
                      </a:r>
                      <a:r>
                        <a:rPr lang="ru-RU" sz="1300" b="0" dirty="0">
                          <a:solidFill>
                            <a:schemeClr val="tx1"/>
                          </a:solidFill>
                          <a:effectLst/>
                        </a:rPr>
                        <a:t> </a:t>
                      </a:r>
                      <a:r>
                        <a:rPr lang="ru-RU" sz="1300" b="0" dirty="0" err="1">
                          <a:solidFill>
                            <a:schemeClr val="tx1"/>
                          </a:solidFill>
                          <a:effectLst/>
                        </a:rPr>
                        <a:t>алушылар</a:t>
                      </a:r>
                      <a:r>
                        <a:rPr lang="ru-RU" sz="1300" b="0" dirty="0">
                          <a:solidFill>
                            <a:schemeClr val="tx1"/>
                          </a:solidFill>
                          <a:effectLst/>
                        </a:rPr>
                        <a:t> </a:t>
                      </a:r>
                      <a:r>
                        <a:rPr lang="ru-RU" sz="1300" b="0" dirty="0" err="1">
                          <a:solidFill>
                            <a:schemeClr val="tx1"/>
                          </a:solidFill>
                          <a:effectLst/>
                        </a:rPr>
                        <a:t>контингенті</a:t>
                      </a:r>
                      <a:r>
                        <a:rPr lang="ru-RU" sz="1300" b="0" dirty="0">
                          <a:solidFill>
                            <a:schemeClr val="tx1"/>
                          </a:solidFill>
                          <a:effectLst/>
                        </a:rPr>
                        <a:t> (</a:t>
                      </a:r>
                      <a:r>
                        <a:rPr lang="ru-RU" sz="1300" b="0" dirty="0" err="1">
                          <a:solidFill>
                            <a:schemeClr val="tx1"/>
                          </a:solidFill>
                          <a:effectLst/>
                        </a:rPr>
                        <a:t>жалпы</a:t>
                      </a:r>
                      <a:r>
                        <a:rPr lang="ru-RU" sz="1300" b="0" dirty="0">
                          <a:solidFill>
                            <a:schemeClr val="tx1"/>
                          </a:solidFill>
                          <a:effectLst/>
                        </a:rPr>
                        <a:t> саны), </a:t>
                      </a:r>
                      <a:r>
                        <a:rPr lang="ru-RU" sz="1300" b="0" dirty="0" err="1">
                          <a:solidFill>
                            <a:schemeClr val="tx1"/>
                          </a:solidFill>
                          <a:effectLst/>
                        </a:rPr>
                        <a:t>оның</a:t>
                      </a:r>
                      <a:r>
                        <a:rPr lang="ru-RU" sz="1300" b="0" dirty="0">
                          <a:solidFill>
                            <a:schemeClr val="tx1"/>
                          </a:solidFill>
                          <a:effectLst/>
                        </a:rPr>
                        <a:t> </a:t>
                      </a:r>
                      <a:r>
                        <a:rPr lang="ru-RU" sz="1300" b="0" dirty="0" err="1">
                          <a:solidFill>
                            <a:schemeClr val="tx1"/>
                          </a:solidFill>
                          <a:effectLst/>
                        </a:rPr>
                        <a:t>ішінде</a:t>
                      </a:r>
                      <a:r>
                        <a:rPr lang="ru-RU" sz="1300" b="0" dirty="0">
                          <a:solidFill>
                            <a:schemeClr val="tx1"/>
                          </a:solidFill>
                          <a:effectLst/>
                        </a:rPr>
                        <a:t>:</a:t>
                      </a:r>
                      <a:endParaRPr lang="ru-RU"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solidFill>
                      <a:srgbClr val="F9EBE8"/>
                    </a:solidFill>
                  </a:tcPr>
                </a:tc>
                <a:tc>
                  <a:txBody>
                    <a:bodyPr/>
                    <a:lstStyle/>
                    <a:p>
                      <a:pPr algn="just">
                        <a:lnSpc>
                          <a:spcPct val="115000"/>
                        </a:lnSpc>
                        <a:spcAft>
                          <a:spcPts val="0"/>
                        </a:spcAft>
                      </a:pPr>
                      <a:r>
                        <a:rPr lang="kk-KZ" sz="1300" b="0" dirty="0">
                          <a:solidFill>
                            <a:schemeClr val="tx1"/>
                          </a:solidFill>
                          <a:effectLst/>
                        </a:rPr>
                        <a:t>Актерлік өнер </a:t>
                      </a:r>
                      <a:r>
                        <a:rPr lang="ru-RU" sz="1300" b="0" dirty="0">
                          <a:solidFill>
                            <a:schemeClr val="tx1"/>
                          </a:solidFill>
                          <a:effectLst/>
                        </a:rPr>
                        <a:t>– 29 </a:t>
                      </a:r>
                    </a:p>
                    <a:p>
                      <a:pPr algn="just">
                        <a:lnSpc>
                          <a:spcPct val="115000"/>
                        </a:lnSpc>
                        <a:spcAft>
                          <a:spcPts val="0"/>
                        </a:spcAft>
                      </a:pPr>
                      <a:r>
                        <a:rPr lang="kk-KZ" sz="1300" b="0" dirty="0">
                          <a:solidFill>
                            <a:schemeClr val="tx1"/>
                          </a:solidFill>
                          <a:effectLst/>
                        </a:rPr>
                        <a:t>Вокалдық өнер </a:t>
                      </a:r>
                      <a:r>
                        <a:rPr lang="ru-RU" sz="1300" b="0" dirty="0">
                          <a:solidFill>
                            <a:schemeClr val="tx1"/>
                          </a:solidFill>
                          <a:effectLst/>
                        </a:rPr>
                        <a:t>–</a:t>
                      </a:r>
                      <a:r>
                        <a:rPr lang="kk-KZ" sz="1300" b="0" dirty="0">
                          <a:solidFill>
                            <a:schemeClr val="tx1"/>
                          </a:solidFill>
                          <a:effectLst/>
                        </a:rPr>
                        <a:t> 26</a:t>
                      </a:r>
                      <a:endParaRPr lang="ru-RU" sz="1300" b="0" dirty="0">
                        <a:solidFill>
                          <a:schemeClr val="tx1"/>
                        </a:solidFill>
                        <a:effectLst/>
                      </a:endParaRPr>
                    </a:p>
                    <a:p>
                      <a:pPr algn="just">
                        <a:lnSpc>
                          <a:spcPct val="115000"/>
                        </a:lnSpc>
                        <a:spcAft>
                          <a:spcPts val="0"/>
                        </a:spcAft>
                      </a:pPr>
                      <a:r>
                        <a:rPr lang="kk-KZ" sz="1300" b="0" dirty="0">
                          <a:solidFill>
                            <a:schemeClr val="tx1"/>
                          </a:solidFill>
                          <a:effectLst/>
                        </a:rPr>
                        <a:t>Аспаптық орындаушылық </a:t>
                      </a:r>
                      <a:r>
                        <a:rPr lang="ru-RU" sz="1300" b="0" dirty="0">
                          <a:solidFill>
                            <a:schemeClr val="tx1"/>
                          </a:solidFill>
                          <a:effectLst/>
                        </a:rPr>
                        <a:t>–</a:t>
                      </a:r>
                      <a:r>
                        <a:rPr lang="kk-KZ" sz="1300" b="0" dirty="0">
                          <a:solidFill>
                            <a:schemeClr val="tx1"/>
                          </a:solidFill>
                          <a:effectLst/>
                        </a:rPr>
                        <a:t> 11</a:t>
                      </a:r>
                      <a:endParaRPr lang="ru-RU"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solidFill>
                      <a:srgbClr val="F9EBE8"/>
                    </a:solidFill>
                  </a:tcPr>
                </a:tc>
              </a:tr>
              <a:tr h="696214">
                <a:tc>
                  <a:txBody>
                    <a:bodyPr/>
                    <a:lstStyle/>
                    <a:p>
                      <a:pPr>
                        <a:lnSpc>
                          <a:spcPct val="115000"/>
                        </a:lnSpc>
                        <a:spcAft>
                          <a:spcPts val="0"/>
                        </a:spcAft>
                      </a:pPr>
                      <a:r>
                        <a:rPr lang="ru-RU" sz="1300">
                          <a:effectLst/>
                        </a:rPr>
                        <a:t>3.1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nSpc>
                          <a:spcPct val="115000"/>
                        </a:lnSpc>
                        <a:spcAft>
                          <a:spcPts val="0"/>
                        </a:spcAft>
                      </a:pPr>
                      <a:r>
                        <a:rPr lang="ru-RU" sz="1300" dirty="0" err="1">
                          <a:effectLst/>
                        </a:rPr>
                        <a:t>бакалавриат</a:t>
                      </a:r>
                      <a:r>
                        <a:rPr lang="ru-RU" sz="1300" dirty="0">
                          <a:effectLst/>
                        </a:rPr>
                        <a:t> 1 курс/ 2 курс/ </a:t>
                      </a:r>
                    </a:p>
                    <a:p>
                      <a:pPr>
                        <a:lnSpc>
                          <a:spcPct val="115000"/>
                        </a:lnSpc>
                        <a:spcAft>
                          <a:spcPts val="0"/>
                        </a:spcAft>
                      </a:pPr>
                      <a:r>
                        <a:rPr lang="ru-RU" sz="1300" dirty="0">
                          <a:effectLst/>
                        </a:rPr>
                        <a:t>3 курс/ 4 курс</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gn="just">
                        <a:lnSpc>
                          <a:spcPct val="115000"/>
                        </a:lnSpc>
                        <a:spcAft>
                          <a:spcPts val="0"/>
                        </a:spcAft>
                      </a:pPr>
                      <a:r>
                        <a:rPr lang="kk-KZ" sz="1300" dirty="0">
                          <a:effectLst/>
                        </a:rPr>
                        <a:t>Актерлік өнер: </a:t>
                      </a:r>
                      <a:r>
                        <a:rPr lang="ru-RU" sz="1300" dirty="0">
                          <a:effectLst/>
                        </a:rPr>
                        <a:t>1 курс – </a:t>
                      </a:r>
                      <a:r>
                        <a:rPr lang="ru-RU" sz="1300" dirty="0" smtClean="0">
                          <a:effectLst/>
                        </a:rPr>
                        <a:t>7</a:t>
                      </a:r>
                      <a:r>
                        <a:rPr lang="ru-RU" sz="1300" dirty="0">
                          <a:effectLst/>
                        </a:rPr>
                        <a:t>, 2 курс – 8, 3 курс – 13,</a:t>
                      </a:r>
                    </a:p>
                    <a:p>
                      <a:pPr algn="just">
                        <a:lnSpc>
                          <a:spcPct val="115000"/>
                        </a:lnSpc>
                        <a:spcAft>
                          <a:spcPts val="0"/>
                        </a:spcAft>
                      </a:pPr>
                      <a:r>
                        <a:rPr lang="kk-KZ" sz="1300" dirty="0">
                          <a:effectLst/>
                        </a:rPr>
                        <a:t>Вокалдық өнер: </a:t>
                      </a:r>
                      <a:r>
                        <a:rPr lang="ru-RU" sz="1300" dirty="0">
                          <a:effectLst/>
                        </a:rPr>
                        <a:t>1 курс – 11, 2 курс – 11, 3 курс – 2</a:t>
                      </a:r>
                      <a:r>
                        <a:rPr lang="kk-KZ" sz="1300" dirty="0">
                          <a:effectLst/>
                        </a:rPr>
                        <a:t>, 4 курс – 2;</a:t>
                      </a:r>
                      <a:endParaRPr lang="ru-RU" sz="1300" dirty="0">
                        <a:effectLst/>
                      </a:endParaRPr>
                    </a:p>
                    <a:p>
                      <a:pPr algn="just">
                        <a:lnSpc>
                          <a:spcPct val="115000"/>
                        </a:lnSpc>
                        <a:spcAft>
                          <a:spcPts val="0"/>
                        </a:spcAft>
                      </a:pPr>
                      <a:r>
                        <a:rPr lang="kk-KZ" sz="1300" dirty="0">
                          <a:effectLst/>
                        </a:rPr>
                        <a:t>Аспаптық орындаушылық: 1 курс – 2, 2 курс – 4, 3 курс – 1, 4 курс – 4</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r>
              <a:tr h="174054">
                <a:tc>
                  <a:txBody>
                    <a:bodyPr/>
                    <a:lstStyle/>
                    <a:p>
                      <a:pPr>
                        <a:lnSpc>
                          <a:spcPct val="115000"/>
                        </a:lnSpc>
                        <a:spcAft>
                          <a:spcPts val="0"/>
                        </a:spcAft>
                      </a:pPr>
                      <a:r>
                        <a:rPr lang="ru-RU" sz="1300">
                          <a:effectLst/>
                        </a:rPr>
                        <a:t>3.2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nSpc>
                          <a:spcPct val="115000"/>
                        </a:lnSpc>
                        <a:spcAft>
                          <a:spcPts val="0"/>
                        </a:spcAft>
                      </a:pPr>
                      <a:r>
                        <a:rPr lang="ru-RU" sz="1300">
                          <a:effectLst/>
                        </a:rPr>
                        <a:t>магистратура 1 жыл / 2 жыл</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gn="ctr">
                        <a:lnSpc>
                          <a:spcPct val="115000"/>
                        </a:lnSpc>
                        <a:spcAft>
                          <a:spcPts val="0"/>
                        </a:spcAft>
                      </a:pPr>
                      <a:r>
                        <a:rPr lang="ru-RU" sz="1300">
                          <a:effectLst/>
                        </a:rPr>
                        <a:t>-</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r>
              <a:tr h="174054">
                <a:tc>
                  <a:txBody>
                    <a:bodyPr/>
                    <a:lstStyle/>
                    <a:p>
                      <a:pPr>
                        <a:lnSpc>
                          <a:spcPct val="115000"/>
                        </a:lnSpc>
                        <a:spcAft>
                          <a:spcPts val="0"/>
                        </a:spcAft>
                      </a:pPr>
                      <a:r>
                        <a:rPr lang="ru-RU" sz="1300">
                          <a:effectLst/>
                        </a:rPr>
                        <a:t>3.3</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nSpc>
                          <a:spcPct val="115000"/>
                        </a:lnSpc>
                        <a:spcAft>
                          <a:spcPts val="0"/>
                        </a:spcAft>
                      </a:pPr>
                      <a:r>
                        <a:rPr lang="ru-RU" sz="1300" dirty="0">
                          <a:effectLst/>
                        </a:rPr>
                        <a:t>докторантура </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gn="ctr">
                        <a:lnSpc>
                          <a:spcPct val="115000"/>
                        </a:lnSpc>
                        <a:spcAft>
                          <a:spcPts val="0"/>
                        </a:spcAft>
                      </a:pPr>
                      <a:r>
                        <a:rPr lang="ru-RU" sz="1300">
                          <a:effectLst/>
                        </a:rPr>
                        <a:t>-</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r>
              <a:tr h="1044321">
                <a:tc>
                  <a:txBody>
                    <a:bodyPr/>
                    <a:lstStyle/>
                    <a:p>
                      <a:pPr>
                        <a:lnSpc>
                          <a:spcPct val="115000"/>
                        </a:lnSpc>
                        <a:spcAft>
                          <a:spcPts val="0"/>
                        </a:spcAft>
                      </a:pPr>
                      <a:r>
                        <a:rPr lang="ru-RU" sz="1300" dirty="0">
                          <a:effectLst/>
                        </a:rPr>
                        <a:t>4</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gn="just">
                        <a:lnSpc>
                          <a:spcPct val="115000"/>
                        </a:lnSpc>
                        <a:spcAft>
                          <a:spcPts val="0"/>
                        </a:spcAft>
                      </a:pPr>
                      <a:r>
                        <a:rPr lang="ru-RU" sz="1300" dirty="0" err="1">
                          <a:effectLst/>
                        </a:rPr>
                        <a:t>т</a:t>
                      </a:r>
                      <a:r>
                        <a:rPr lang="ru-RU" sz="1300" dirty="0" err="1" smtClean="0">
                          <a:effectLst/>
                        </a:rPr>
                        <a:t>үлектерді</a:t>
                      </a:r>
                      <a:r>
                        <a:rPr lang="ru-RU" sz="1300" dirty="0" smtClean="0">
                          <a:effectLst/>
                        </a:rPr>
                        <a:t> </a:t>
                      </a:r>
                      <a:r>
                        <a:rPr lang="ru-RU" sz="1300" dirty="0" err="1">
                          <a:effectLst/>
                        </a:rPr>
                        <a:t>жұмысқа</a:t>
                      </a:r>
                      <a:r>
                        <a:rPr lang="ru-RU" sz="1300" dirty="0">
                          <a:effectLst/>
                        </a:rPr>
                        <a:t> </a:t>
                      </a:r>
                      <a:r>
                        <a:rPr lang="ru-RU" sz="1300" dirty="0" err="1">
                          <a:effectLst/>
                        </a:rPr>
                        <a:t>орналастыру</a:t>
                      </a:r>
                      <a:r>
                        <a:rPr lang="ru-RU" sz="1300" dirty="0">
                          <a:effectLst/>
                        </a:rPr>
                        <a:t>, </a:t>
                      </a:r>
                      <a:r>
                        <a:rPr lang="ru-RU" sz="1300" dirty="0" err="1">
                          <a:effectLst/>
                        </a:rPr>
                        <a:t>олардың</a:t>
                      </a:r>
                      <a:r>
                        <a:rPr lang="ru-RU" sz="1300" dirty="0">
                          <a:effectLst/>
                        </a:rPr>
                        <a:t> </a:t>
                      </a:r>
                      <a:r>
                        <a:rPr lang="ru-RU" sz="1300" dirty="0" err="1">
                          <a:effectLst/>
                        </a:rPr>
                        <a:t>ішінде</a:t>
                      </a:r>
                      <a:r>
                        <a:rPr lang="ru-RU" sz="1300" dirty="0">
                          <a:effectLst/>
                        </a:rPr>
                        <a:t> </a:t>
                      </a:r>
                      <a:r>
                        <a:rPr lang="ru-RU" sz="1300" dirty="0" err="1">
                          <a:effectLst/>
                        </a:rPr>
                        <a:t>дайындық</a:t>
                      </a:r>
                      <a:r>
                        <a:rPr lang="ru-RU" sz="1300" dirty="0">
                          <a:effectLst/>
                        </a:rPr>
                        <a:t> </a:t>
                      </a:r>
                      <a:r>
                        <a:rPr lang="ru-RU" sz="1300" dirty="0" err="1">
                          <a:effectLst/>
                        </a:rPr>
                        <a:t>деңгейі</a:t>
                      </a:r>
                      <a:r>
                        <a:rPr lang="ru-RU" sz="1300" dirty="0">
                          <a:effectLst/>
                        </a:rPr>
                        <a:t> </a:t>
                      </a:r>
                      <a:r>
                        <a:rPr lang="ru-RU" sz="1300" dirty="0" err="1">
                          <a:effectLst/>
                        </a:rPr>
                        <a:t>бойынша</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gn="just">
                        <a:lnSpc>
                          <a:spcPct val="115000"/>
                        </a:lnSpc>
                        <a:spcAft>
                          <a:spcPts val="0"/>
                        </a:spcAft>
                      </a:pPr>
                      <a:r>
                        <a:rPr lang="kk-KZ" sz="1300" dirty="0">
                          <a:effectLst/>
                        </a:rPr>
                        <a:t>Актерлік өнер: 2024 жыл - ЖКББ күндізгі бөлім білім алушыларын бітірген, </a:t>
                      </a:r>
                      <a:r>
                        <a:rPr lang="ru-RU" sz="1300" dirty="0">
                          <a:effectLst/>
                        </a:rPr>
                        <a:t>2-бағыт </a:t>
                      </a:r>
                      <a:r>
                        <a:rPr lang="ru-RU" sz="1300" dirty="0" err="1">
                          <a:effectLst/>
                        </a:rPr>
                        <a:t>бойынша</a:t>
                      </a:r>
                      <a:r>
                        <a:rPr lang="ru-RU" sz="1300" dirty="0">
                          <a:effectLst/>
                        </a:rPr>
                        <a:t> </a:t>
                      </a:r>
                      <a:r>
                        <a:rPr lang="ru-RU" sz="1300" dirty="0" err="1">
                          <a:effectLst/>
                        </a:rPr>
                        <a:t>жұмысқа</a:t>
                      </a:r>
                      <a:r>
                        <a:rPr lang="ru-RU" sz="1300" dirty="0">
                          <a:effectLst/>
                        </a:rPr>
                        <a:t> </a:t>
                      </a:r>
                      <a:r>
                        <a:rPr lang="ru-RU" sz="1300" dirty="0" err="1">
                          <a:effectLst/>
                        </a:rPr>
                        <a:t>орналастырылды</a:t>
                      </a:r>
                      <a:r>
                        <a:rPr lang="ru-RU" sz="1300" dirty="0">
                          <a:effectLst/>
                        </a:rPr>
                        <a:t>, 1-декреттік </a:t>
                      </a:r>
                      <a:r>
                        <a:rPr lang="ru-RU" sz="1300" dirty="0" err="1">
                          <a:effectLst/>
                        </a:rPr>
                        <a:t>демалыс</a:t>
                      </a:r>
                      <a:r>
                        <a:rPr lang="ru-RU" sz="1300" dirty="0">
                          <a:effectLst/>
                        </a:rPr>
                        <a:t>.</a:t>
                      </a:r>
                    </a:p>
                    <a:p>
                      <a:pPr algn="just">
                        <a:lnSpc>
                          <a:spcPct val="115000"/>
                        </a:lnSpc>
                        <a:spcAft>
                          <a:spcPts val="0"/>
                        </a:spcAft>
                      </a:pPr>
                      <a:r>
                        <a:rPr lang="kk-KZ" sz="1300" dirty="0">
                          <a:effectLst/>
                        </a:rPr>
                        <a:t>Вокалдық өнер: </a:t>
                      </a:r>
                      <a:r>
                        <a:rPr lang="ru-RU" sz="1300" dirty="0" err="1">
                          <a:effectLst/>
                        </a:rPr>
                        <a:t>бірінші</a:t>
                      </a:r>
                      <a:r>
                        <a:rPr lang="ru-RU" sz="1300" dirty="0">
                          <a:effectLst/>
                        </a:rPr>
                        <a:t> </a:t>
                      </a:r>
                      <a:r>
                        <a:rPr lang="ru-RU" sz="1300" dirty="0" err="1">
                          <a:effectLst/>
                        </a:rPr>
                        <a:t>шығарылым</a:t>
                      </a:r>
                      <a:r>
                        <a:rPr lang="ru-RU" sz="1300" dirty="0">
                          <a:effectLst/>
                        </a:rPr>
                        <a:t> 2025 </a:t>
                      </a:r>
                      <a:r>
                        <a:rPr lang="ru-RU" sz="1300" dirty="0" err="1">
                          <a:effectLst/>
                        </a:rPr>
                        <a:t>жылы</a:t>
                      </a:r>
                      <a:r>
                        <a:rPr lang="ru-RU" sz="1300" dirty="0">
                          <a:effectLst/>
                        </a:rPr>
                        <a:t> </a:t>
                      </a:r>
                      <a:r>
                        <a:rPr lang="ru-RU" sz="1300" dirty="0" err="1">
                          <a:effectLst/>
                        </a:rPr>
                        <a:t>өтеді</a:t>
                      </a:r>
                      <a:r>
                        <a:rPr lang="ru-RU" sz="1300" dirty="0">
                          <a:effectLst/>
                        </a:rPr>
                        <a:t>;</a:t>
                      </a:r>
                    </a:p>
                    <a:p>
                      <a:pPr algn="just">
                        <a:lnSpc>
                          <a:spcPct val="115000"/>
                        </a:lnSpc>
                        <a:spcAft>
                          <a:spcPts val="0"/>
                        </a:spcAft>
                      </a:pPr>
                      <a:r>
                        <a:rPr lang="kk-KZ" sz="1300" dirty="0">
                          <a:effectLst/>
                        </a:rPr>
                        <a:t>Аспаптық орындаушылық: </a:t>
                      </a:r>
                      <a:r>
                        <a:rPr lang="ru-RU" sz="1300" dirty="0" smtClean="0">
                          <a:effectLst/>
                        </a:rPr>
                        <a:t>2022 - 13, </a:t>
                      </a:r>
                      <a:r>
                        <a:rPr lang="ru-RU" sz="1300" dirty="0">
                          <a:effectLst/>
                        </a:rPr>
                        <a:t>100%; 2023 – </a:t>
                      </a:r>
                      <a:r>
                        <a:rPr lang="ru-RU" sz="1300" dirty="0" smtClean="0">
                          <a:effectLst/>
                        </a:rPr>
                        <a:t>4, </a:t>
                      </a:r>
                      <a:r>
                        <a:rPr lang="ru-RU" sz="1300" dirty="0">
                          <a:effectLst/>
                        </a:rPr>
                        <a:t>100 %; </a:t>
                      </a:r>
                      <a:r>
                        <a:rPr lang="ru-RU" sz="1300" dirty="0" smtClean="0">
                          <a:effectLst/>
                        </a:rPr>
                        <a:t>2024 -2, </a:t>
                      </a:r>
                      <a:r>
                        <a:rPr lang="ru-RU" sz="1300" dirty="0">
                          <a:effectLst/>
                        </a:rPr>
                        <a:t>100 %</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r>
              <a:tr h="1044321">
                <a:tc>
                  <a:txBody>
                    <a:bodyPr/>
                    <a:lstStyle/>
                    <a:p>
                      <a:pPr>
                        <a:lnSpc>
                          <a:spcPct val="115000"/>
                        </a:lnSpc>
                        <a:spcAft>
                          <a:spcPts val="0"/>
                        </a:spcAft>
                      </a:pPr>
                      <a:r>
                        <a:rPr lang="ru-RU" sz="1300">
                          <a:effectLst/>
                        </a:rPr>
                        <a:t>4.1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nSpc>
                          <a:spcPct val="115000"/>
                        </a:lnSpc>
                        <a:spcAft>
                          <a:spcPts val="0"/>
                        </a:spcAft>
                      </a:pPr>
                      <a:r>
                        <a:rPr lang="ru-RU" sz="1300">
                          <a:effectLst/>
                        </a:rPr>
                        <a:t>бакалавриат (жұмысқа орналасқан түлектер саны) 2024/ 2023/2022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gn="just">
                        <a:lnSpc>
                          <a:spcPct val="115000"/>
                        </a:lnSpc>
                        <a:spcAft>
                          <a:spcPts val="0"/>
                        </a:spcAft>
                      </a:pPr>
                      <a:r>
                        <a:rPr lang="kk-KZ" sz="1300" dirty="0">
                          <a:effectLst/>
                        </a:rPr>
                        <a:t>Актерлік өнер: </a:t>
                      </a:r>
                      <a:r>
                        <a:rPr lang="ru-RU" sz="1300" dirty="0">
                          <a:effectLst/>
                        </a:rPr>
                        <a:t>2024 </a:t>
                      </a:r>
                      <a:r>
                        <a:rPr lang="ru-RU" sz="1300" dirty="0" err="1">
                          <a:effectLst/>
                        </a:rPr>
                        <a:t>жыл</a:t>
                      </a:r>
                      <a:r>
                        <a:rPr lang="ru-RU" sz="1300" dirty="0">
                          <a:effectLst/>
                        </a:rPr>
                        <a:t> – ЖАК – 2 </a:t>
                      </a:r>
                      <a:r>
                        <a:rPr lang="ru-RU" sz="1300" dirty="0" err="1">
                          <a:effectLst/>
                        </a:rPr>
                        <a:t>базасында</a:t>
                      </a:r>
                      <a:r>
                        <a:rPr lang="ru-RU" sz="1300" dirty="0">
                          <a:effectLst/>
                        </a:rPr>
                        <a:t> </a:t>
                      </a:r>
                      <a:r>
                        <a:rPr lang="ru-RU" sz="1300" dirty="0" err="1">
                          <a:effectLst/>
                        </a:rPr>
                        <a:t>күндізгі</a:t>
                      </a:r>
                      <a:r>
                        <a:rPr lang="ru-RU" sz="1300" dirty="0">
                          <a:effectLst/>
                        </a:rPr>
                        <a:t> </a:t>
                      </a:r>
                      <a:r>
                        <a:rPr lang="ru-RU" sz="1300" dirty="0" err="1">
                          <a:effectLst/>
                        </a:rPr>
                        <a:t>бөлімде</a:t>
                      </a:r>
                      <a:r>
                        <a:rPr lang="ru-RU" sz="1300" dirty="0">
                          <a:effectLst/>
                        </a:rPr>
                        <a:t> </a:t>
                      </a:r>
                      <a:r>
                        <a:rPr lang="ru-RU" sz="1300" dirty="0" err="1">
                          <a:effectLst/>
                        </a:rPr>
                        <a:t>білім</a:t>
                      </a:r>
                      <a:r>
                        <a:rPr lang="ru-RU" sz="1300" dirty="0">
                          <a:effectLst/>
                        </a:rPr>
                        <a:t> </a:t>
                      </a:r>
                      <a:r>
                        <a:rPr lang="ru-RU" sz="1300" dirty="0" err="1">
                          <a:effectLst/>
                        </a:rPr>
                        <a:t>алушыларды</a:t>
                      </a:r>
                      <a:r>
                        <a:rPr lang="ru-RU" sz="1300" dirty="0">
                          <a:effectLst/>
                        </a:rPr>
                        <a:t> </a:t>
                      </a:r>
                      <a:r>
                        <a:rPr lang="ru-RU" sz="1300" dirty="0" err="1">
                          <a:effectLst/>
                        </a:rPr>
                        <a:t>бітіру-бағыт</a:t>
                      </a:r>
                      <a:r>
                        <a:rPr lang="ru-RU" sz="1300" dirty="0">
                          <a:effectLst/>
                        </a:rPr>
                        <a:t> </a:t>
                      </a:r>
                      <a:r>
                        <a:rPr lang="ru-RU" sz="1300" dirty="0" err="1">
                          <a:effectLst/>
                        </a:rPr>
                        <a:t>бойынша</a:t>
                      </a:r>
                      <a:r>
                        <a:rPr lang="ru-RU" sz="1300" dirty="0">
                          <a:effectLst/>
                        </a:rPr>
                        <a:t> </a:t>
                      </a:r>
                      <a:r>
                        <a:rPr lang="ru-RU" sz="1300" dirty="0" err="1">
                          <a:effectLst/>
                        </a:rPr>
                        <a:t>жұмысқа</a:t>
                      </a:r>
                      <a:r>
                        <a:rPr lang="ru-RU" sz="1300" dirty="0">
                          <a:effectLst/>
                        </a:rPr>
                        <a:t> </a:t>
                      </a:r>
                      <a:r>
                        <a:rPr lang="ru-RU" sz="1300" dirty="0" err="1">
                          <a:effectLst/>
                        </a:rPr>
                        <a:t>орналастырылды</a:t>
                      </a:r>
                      <a:r>
                        <a:rPr lang="ru-RU" sz="1300" dirty="0">
                          <a:effectLst/>
                        </a:rPr>
                        <a:t>, </a:t>
                      </a:r>
                      <a:r>
                        <a:rPr lang="ru-RU" sz="1300" dirty="0" smtClean="0">
                          <a:effectLst/>
                        </a:rPr>
                        <a:t>                       1 </a:t>
                      </a:r>
                      <a:r>
                        <a:rPr lang="ru-RU" sz="1300" dirty="0">
                          <a:effectLst/>
                        </a:rPr>
                        <a:t>– </a:t>
                      </a:r>
                      <a:r>
                        <a:rPr lang="ru-RU" sz="1300" dirty="0" err="1">
                          <a:effectLst/>
                        </a:rPr>
                        <a:t>декреттік</a:t>
                      </a:r>
                      <a:r>
                        <a:rPr lang="ru-RU" sz="1300" dirty="0">
                          <a:effectLst/>
                        </a:rPr>
                        <a:t> </a:t>
                      </a:r>
                      <a:r>
                        <a:rPr lang="ru-RU" sz="1300" dirty="0" err="1">
                          <a:effectLst/>
                        </a:rPr>
                        <a:t>демалыс</a:t>
                      </a:r>
                      <a:r>
                        <a:rPr lang="ru-RU" sz="1300" dirty="0">
                          <a:effectLst/>
                        </a:rPr>
                        <a:t>.</a:t>
                      </a:r>
                    </a:p>
                    <a:p>
                      <a:pPr algn="just">
                        <a:lnSpc>
                          <a:spcPct val="115000"/>
                        </a:lnSpc>
                        <a:spcAft>
                          <a:spcPts val="0"/>
                        </a:spcAft>
                      </a:pPr>
                      <a:r>
                        <a:rPr lang="kk-KZ" sz="1300" dirty="0">
                          <a:effectLst/>
                        </a:rPr>
                        <a:t>Вокалдық өнер: </a:t>
                      </a:r>
                      <a:r>
                        <a:rPr lang="ru-RU" sz="1300" dirty="0" err="1">
                          <a:effectLst/>
                        </a:rPr>
                        <a:t>бірінші</a:t>
                      </a:r>
                      <a:r>
                        <a:rPr lang="ru-RU" sz="1300" dirty="0">
                          <a:effectLst/>
                        </a:rPr>
                        <a:t> </a:t>
                      </a:r>
                      <a:r>
                        <a:rPr lang="ru-RU" sz="1300" dirty="0" err="1">
                          <a:effectLst/>
                        </a:rPr>
                        <a:t>шығарылым</a:t>
                      </a:r>
                      <a:r>
                        <a:rPr lang="ru-RU" sz="1300" dirty="0">
                          <a:effectLst/>
                        </a:rPr>
                        <a:t> 2025 </a:t>
                      </a:r>
                      <a:r>
                        <a:rPr lang="ru-RU" sz="1300" dirty="0" err="1">
                          <a:effectLst/>
                        </a:rPr>
                        <a:t>жылы</a:t>
                      </a:r>
                      <a:r>
                        <a:rPr lang="ru-RU" sz="1300" dirty="0">
                          <a:effectLst/>
                        </a:rPr>
                        <a:t> </a:t>
                      </a:r>
                      <a:r>
                        <a:rPr lang="ru-RU" sz="1300" dirty="0" err="1">
                          <a:effectLst/>
                        </a:rPr>
                        <a:t>өтеді</a:t>
                      </a:r>
                      <a:r>
                        <a:rPr lang="ru-RU" sz="1300" dirty="0">
                          <a:effectLst/>
                        </a:rPr>
                        <a:t>;</a:t>
                      </a:r>
                    </a:p>
                    <a:p>
                      <a:pPr algn="just">
                        <a:lnSpc>
                          <a:spcPct val="115000"/>
                        </a:lnSpc>
                        <a:spcAft>
                          <a:spcPts val="0"/>
                        </a:spcAft>
                      </a:pPr>
                      <a:r>
                        <a:rPr lang="kk-KZ" sz="1300" dirty="0">
                          <a:effectLst/>
                        </a:rPr>
                        <a:t>Аспаптық орындаушылық: </a:t>
                      </a:r>
                      <a:r>
                        <a:rPr lang="ru-RU" sz="1300" dirty="0" smtClean="0">
                          <a:effectLst/>
                        </a:rPr>
                        <a:t>2022-13, </a:t>
                      </a:r>
                      <a:r>
                        <a:rPr lang="ru-RU" sz="1300" dirty="0">
                          <a:effectLst/>
                        </a:rPr>
                        <a:t>100%; 2023 – </a:t>
                      </a:r>
                      <a:r>
                        <a:rPr lang="ru-RU" sz="1300" dirty="0" smtClean="0">
                          <a:effectLst/>
                        </a:rPr>
                        <a:t>4, </a:t>
                      </a:r>
                      <a:r>
                        <a:rPr lang="ru-RU" sz="1300" dirty="0">
                          <a:effectLst/>
                        </a:rPr>
                        <a:t>100 %; </a:t>
                      </a:r>
                      <a:r>
                        <a:rPr lang="ru-RU" sz="1300" dirty="0" smtClean="0">
                          <a:effectLst/>
                        </a:rPr>
                        <a:t>2024-2, </a:t>
                      </a:r>
                      <a:r>
                        <a:rPr lang="ru-RU" sz="1300" dirty="0">
                          <a:effectLst/>
                        </a:rPr>
                        <a:t>100 %</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r>
              <a:tr h="348107">
                <a:tc>
                  <a:txBody>
                    <a:bodyPr/>
                    <a:lstStyle/>
                    <a:p>
                      <a:pPr>
                        <a:lnSpc>
                          <a:spcPct val="115000"/>
                        </a:lnSpc>
                        <a:spcAft>
                          <a:spcPts val="0"/>
                        </a:spcAft>
                      </a:pPr>
                      <a:r>
                        <a:rPr lang="ru-RU" sz="1300">
                          <a:effectLst/>
                        </a:rPr>
                        <a:t>4.2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nSpc>
                          <a:spcPct val="115000"/>
                        </a:lnSpc>
                        <a:spcAft>
                          <a:spcPts val="0"/>
                        </a:spcAft>
                      </a:pPr>
                      <a:r>
                        <a:rPr lang="ru-RU" sz="1300">
                          <a:effectLst/>
                        </a:rPr>
                        <a:t>магистратура (жұмысқа орналастырылған түлектер саны) 2024/2</a:t>
                      </a:r>
                      <a:r>
                        <a:rPr lang="kk-KZ" sz="1300">
                          <a:effectLst/>
                        </a:rPr>
                        <a:t>0</a:t>
                      </a:r>
                      <a:r>
                        <a:rPr lang="ru-RU" sz="1300">
                          <a:effectLst/>
                        </a:rPr>
                        <a:t>23/2024</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gn="ctr">
                        <a:lnSpc>
                          <a:spcPct val="115000"/>
                        </a:lnSpc>
                        <a:spcAft>
                          <a:spcPts val="0"/>
                        </a:spcAft>
                      </a:pPr>
                      <a:r>
                        <a:rPr lang="ru-RU" sz="1300">
                          <a:effectLst/>
                        </a:rPr>
                        <a:t>-</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r>
              <a:tr h="348107">
                <a:tc>
                  <a:txBody>
                    <a:bodyPr/>
                    <a:lstStyle/>
                    <a:p>
                      <a:pPr>
                        <a:lnSpc>
                          <a:spcPct val="115000"/>
                        </a:lnSpc>
                        <a:spcAft>
                          <a:spcPts val="0"/>
                        </a:spcAft>
                      </a:pPr>
                      <a:r>
                        <a:rPr lang="ru-RU" sz="1300">
                          <a:effectLst/>
                        </a:rPr>
                        <a:t>4.3</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nSpc>
                          <a:spcPct val="115000"/>
                        </a:lnSpc>
                        <a:spcAft>
                          <a:spcPts val="0"/>
                        </a:spcAft>
                      </a:pPr>
                      <a:r>
                        <a:rPr lang="ru-RU" sz="1300">
                          <a:effectLst/>
                        </a:rPr>
                        <a:t>докторантура (жұмысқа орналастырылған түлектер саны) 2024/2023/2022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c>
                  <a:txBody>
                    <a:bodyPr/>
                    <a:lstStyle/>
                    <a:p>
                      <a:pPr algn="ctr">
                        <a:lnSpc>
                          <a:spcPct val="115000"/>
                        </a:lnSpc>
                        <a:spcAft>
                          <a:spcPts val="0"/>
                        </a:spcAft>
                      </a:pPr>
                      <a:r>
                        <a:rPr lang="ru-RU" sz="1300" dirty="0">
                          <a:effectLst/>
                        </a:rPr>
                        <a:t>-</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648" marR="48648" marT="0" marB="0"/>
                </a:tc>
              </a:tr>
            </a:tbl>
          </a:graphicData>
        </a:graphic>
      </p:graphicFrame>
    </p:spTree>
    <p:extLst>
      <p:ext uri="{BB962C8B-B14F-4D97-AF65-F5344CB8AC3E}">
        <p14:creationId xmlns:p14="http://schemas.microsoft.com/office/powerpoint/2010/main" val="1710651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7"/>
          <p:cNvGraphicFramePr>
            <a:graphicFrameLocks noGrp="1"/>
          </p:cNvGraphicFramePr>
          <p:nvPr>
            <p:extLst>
              <p:ext uri="{D42A27DB-BD31-4B8C-83A1-F6EECF244321}">
                <p14:modId xmlns:p14="http://schemas.microsoft.com/office/powerpoint/2010/main" val="3370530564"/>
              </p:ext>
            </p:extLst>
          </p:nvPr>
        </p:nvGraphicFramePr>
        <p:xfrm>
          <a:off x="249381" y="1132608"/>
          <a:ext cx="11617036" cy="5665534"/>
        </p:xfrm>
        <a:graphic>
          <a:graphicData uri="http://schemas.openxmlformats.org/drawingml/2006/table">
            <a:tbl>
              <a:tblPr firstRow="1" firstCol="1" bandRow="1">
                <a:tableStyleId>{5C22544A-7EE6-4342-B048-85BDC9FD1C3A}</a:tableStyleId>
              </a:tblPr>
              <a:tblGrid>
                <a:gridCol w="450483"/>
                <a:gridCol w="3028511"/>
                <a:gridCol w="8138042"/>
              </a:tblGrid>
              <a:tr h="1228828">
                <a:tc>
                  <a:txBody>
                    <a:bodyPr/>
                    <a:lstStyle/>
                    <a:p>
                      <a:pPr>
                        <a:lnSpc>
                          <a:spcPct val="115000"/>
                        </a:lnSpc>
                        <a:spcAft>
                          <a:spcPts val="0"/>
                        </a:spcAft>
                      </a:pPr>
                      <a:r>
                        <a:rPr lang="ru-RU" sz="1300" dirty="0">
                          <a:effectLst/>
                        </a:rPr>
                        <a:t>5. </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tc>
                <a:tc>
                  <a:txBody>
                    <a:bodyPr/>
                    <a:lstStyle/>
                    <a:p>
                      <a:pPr>
                        <a:lnSpc>
                          <a:spcPct val="115000"/>
                        </a:lnSpc>
                        <a:spcAft>
                          <a:spcPts val="0"/>
                        </a:spcAft>
                      </a:pPr>
                      <a:r>
                        <a:rPr lang="ru-RU" sz="1200" b="0" dirty="0">
                          <a:solidFill>
                            <a:schemeClr val="tx1"/>
                          </a:solidFill>
                          <a:effectLst/>
                        </a:rPr>
                        <a:t>ББ </a:t>
                      </a:r>
                      <a:r>
                        <a:rPr lang="ru-RU" sz="1200" b="0" dirty="0" err="1">
                          <a:solidFill>
                            <a:schemeClr val="tx1"/>
                          </a:solidFill>
                          <a:effectLst/>
                        </a:rPr>
                        <a:t>халықаралық</a:t>
                      </a:r>
                      <a:r>
                        <a:rPr lang="ru-RU" sz="1200" b="0" dirty="0">
                          <a:solidFill>
                            <a:schemeClr val="tx1"/>
                          </a:solidFill>
                          <a:effectLst/>
                        </a:rPr>
                        <a:t> </a:t>
                      </a:r>
                      <a:r>
                        <a:rPr lang="ru-RU" sz="1200" b="0" dirty="0" err="1">
                          <a:solidFill>
                            <a:schemeClr val="tx1"/>
                          </a:solidFill>
                          <a:effectLst/>
                        </a:rPr>
                        <a:t>бағдарламалық</a:t>
                      </a:r>
                      <a:r>
                        <a:rPr lang="ru-RU" sz="1200" b="0" dirty="0">
                          <a:solidFill>
                            <a:schemeClr val="tx1"/>
                          </a:solidFill>
                          <a:effectLst/>
                        </a:rPr>
                        <a:t> </a:t>
                      </a:r>
                      <a:r>
                        <a:rPr lang="ru-RU" sz="1200" b="0" dirty="0" err="1">
                          <a:solidFill>
                            <a:schemeClr val="tx1"/>
                          </a:solidFill>
                          <a:effectLst/>
                        </a:rPr>
                        <a:t>аккредиттеудің</a:t>
                      </a:r>
                      <a:r>
                        <a:rPr lang="ru-RU" sz="1200" b="0" dirty="0">
                          <a:solidFill>
                            <a:schemeClr val="tx1"/>
                          </a:solidFill>
                          <a:effectLst/>
                        </a:rPr>
                        <a:t> </a:t>
                      </a:r>
                      <a:r>
                        <a:rPr lang="ru-RU" sz="1200" b="0" dirty="0" err="1">
                          <a:solidFill>
                            <a:schemeClr val="tx1"/>
                          </a:solidFill>
                          <a:effectLst/>
                        </a:rPr>
                        <a:t>болуы</a:t>
                      </a:r>
                      <a:r>
                        <a:rPr lang="ru-RU" sz="1200" b="0" dirty="0">
                          <a:solidFill>
                            <a:schemeClr val="tx1"/>
                          </a:solidFill>
                          <a:effectLst/>
                        </a:rPr>
                        <a:t> (</a:t>
                      </a:r>
                      <a:r>
                        <a:rPr lang="ru-RU" sz="1200" b="0" dirty="0" err="1">
                          <a:solidFill>
                            <a:schemeClr val="tx1"/>
                          </a:solidFill>
                          <a:effectLst/>
                        </a:rPr>
                        <a:t>агенттікті</a:t>
                      </a:r>
                      <a:r>
                        <a:rPr lang="ru-RU" sz="1200" b="0" dirty="0">
                          <a:solidFill>
                            <a:schemeClr val="tx1"/>
                          </a:solidFill>
                          <a:effectLst/>
                        </a:rPr>
                        <a:t>, </a:t>
                      </a:r>
                      <a:r>
                        <a:rPr lang="ru-RU" sz="1200" b="0" dirty="0" err="1">
                          <a:solidFill>
                            <a:schemeClr val="tx1"/>
                          </a:solidFill>
                          <a:effectLst/>
                        </a:rPr>
                        <a:t>жылды</a:t>
                      </a:r>
                      <a:r>
                        <a:rPr lang="ru-RU" sz="1200" b="0" dirty="0">
                          <a:solidFill>
                            <a:schemeClr val="tx1"/>
                          </a:solidFill>
                          <a:effectLst/>
                        </a:rPr>
                        <a:t> </a:t>
                      </a:r>
                      <a:r>
                        <a:rPr lang="ru-RU" sz="1200" b="0" dirty="0" err="1">
                          <a:solidFill>
                            <a:schemeClr val="tx1"/>
                          </a:solidFill>
                          <a:effectLst/>
                        </a:rPr>
                        <a:t>көрсету</a:t>
                      </a:r>
                      <a:r>
                        <a:rPr lang="ru-RU" sz="1200" b="0" dirty="0">
                          <a:solidFill>
                            <a:schemeClr val="tx1"/>
                          </a:solidFill>
                          <a:effectLst/>
                        </a:rPr>
                        <a:t>)</a:t>
                      </a:r>
                      <a:endParaRPr lang="ru-RU"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solidFill>
                      <a:srgbClr val="F9EBE8"/>
                    </a:solidFill>
                  </a:tcPr>
                </a:tc>
                <a:tc>
                  <a:txBody>
                    <a:bodyPr/>
                    <a:lstStyle/>
                    <a:p>
                      <a:pPr algn="just">
                        <a:lnSpc>
                          <a:spcPct val="115000"/>
                        </a:lnSpc>
                        <a:spcAft>
                          <a:spcPts val="0"/>
                        </a:spcAft>
                      </a:pPr>
                      <a:r>
                        <a:rPr lang="kk-KZ" sz="1200" b="0" dirty="0">
                          <a:solidFill>
                            <a:schemeClr val="tx1"/>
                          </a:solidFill>
                          <a:effectLst/>
                        </a:rPr>
                        <a:t>Актерлік өнер: </a:t>
                      </a:r>
                      <a:r>
                        <a:rPr lang="en-US" sz="1200" b="0" dirty="0">
                          <a:solidFill>
                            <a:schemeClr val="tx1"/>
                          </a:solidFill>
                          <a:effectLst/>
                        </a:rPr>
                        <a:t>IAAR</a:t>
                      </a:r>
                      <a:r>
                        <a:rPr lang="kk-KZ" sz="1200" b="0" dirty="0">
                          <a:solidFill>
                            <a:schemeClr val="tx1"/>
                          </a:solidFill>
                          <a:effectLst/>
                        </a:rPr>
                        <a:t>, 2023 (5 жыл)</a:t>
                      </a:r>
                      <a:endParaRPr lang="ru-RU" sz="1200" b="0" dirty="0">
                        <a:solidFill>
                          <a:schemeClr val="tx1"/>
                        </a:solidFill>
                        <a:effectLst/>
                      </a:endParaRPr>
                    </a:p>
                    <a:p>
                      <a:pPr>
                        <a:lnSpc>
                          <a:spcPct val="115000"/>
                        </a:lnSpc>
                        <a:spcAft>
                          <a:spcPts val="0"/>
                        </a:spcAft>
                      </a:pPr>
                      <a:r>
                        <a:rPr lang="kk-KZ" sz="1200" b="0" u="sng" dirty="0">
                          <a:solidFill>
                            <a:schemeClr val="tx1"/>
                          </a:solidFill>
                          <a:effectLst/>
                          <a:hlinkClick r:id="rId2"/>
                        </a:rPr>
                        <a:t>https://drive.google.com/drive/folders/1GtLbxHuN8Lbuk60qdBC-wlpd2iCRvpAe</a:t>
                      </a:r>
                      <a:r>
                        <a:rPr lang="kk-KZ" sz="1200" b="0" dirty="0">
                          <a:solidFill>
                            <a:schemeClr val="tx1"/>
                          </a:solidFill>
                          <a:effectLst/>
                        </a:rPr>
                        <a:t> </a:t>
                      </a:r>
                      <a:endParaRPr lang="ru-RU" sz="1200" b="0" dirty="0">
                        <a:solidFill>
                          <a:schemeClr val="tx1"/>
                        </a:solidFill>
                        <a:effectLst/>
                      </a:endParaRPr>
                    </a:p>
                    <a:p>
                      <a:pPr algn="just">
                        <a:lnSpc>
                          <a:spcPct val="115000"/>
                        </a:lnSpc>
                        <a:spcAft>
                          <a:spcPts val="0"/>
                        </a:spcAft>
                      </a:pPr>
                      <a:r>
                        <a:rPr lang="kk-KZ" sz="1200" b="0" dirty="0">
                          <a:solidFill>
                            <a:schemeClr val="tx1"/>
                          </a:solidFill>
                          <a:effectLst/>
                        </a:rPr>
                        <a:t>Вокалдық өнер: IAAR, 2023 (5 жыл)</a:t>
                      </a:r>
                      <a:endParaRPr lang="ru-RU" sz="1200" b="0" dirty="0">
                        <a:solidFill>
                          <a:schemeClr val="tx1"/>
                        </a:solidFill>
                        <a:effectLst/>
                      </a:endParaRPr>
                    </a:p>
                    <a:p>
                      <a:pPr algn="just">
                        <a:lnSpc>
                          <a:spcPct val="115000"/>
                        </a:lnSpc>
                        <a:spcAft>
                          <a:spcPts val="0"/>
                        </a:spcAft>
                      </a:pPr>
                      <a:r>
                        <a:rPr lang="kk-KZ" sz="1200" b="0" u="sng" dirty="0">
                          <a:solidFill>
                            <a:schemeClr val="tx1"/>
                          </a:solidFill>
                          <a:effectLst/>
                          <a:hlinkClick r:id="rId2"/>
                        </a:rPr>
                        <a:t>https://drive.google.com/drive/folders/1GtLbxHuN8Lbuk60qdBC-wlpd2iCRvpAe</a:t>
                      </a:r>
                      <a:endParaRPr lang="ru-RU" sz="1200" b="0" dirty="0">
                        <a:solidFill>
                          <a:schemeClr val="tx1"/>
                        </a:solidFill>
                        <a:effectLst/>
                      </a:endParaRPr>
                    </a:p>
                    <a:p>
                      <a:pPr algn="just">
                        <a:lnSpc>
                          <a:spcPct val="115000"/>
                        </a:lnSpc>
                        <a:spcAft>
                          <a:spcPts val="0"/>
                        </a:spcAft>
                      </a:pPr>
                      <a:r>
                        <a:rPr lang="kk-KZ" sz="1200" b="0" dirty="0">
                          <a:solidFill>
                            <a:schemeClr val="tx1"/>
                          </a:solidFill>
                          <a:effectLst/>
                        </a:rPr>
                        <a:t>Аспаптық орындаушылық: ARQA, 2024 (5 жыл)</a:t>
                      </a:r>
                      <a:endParaRPr lang="ru-RU" sz="1200" b="0" dirty="0">
                        <a:solidFill>
                          <a:schemeClr val="tx1"/>
                        </a:solidFill>
                        <a:effectLst/>
                      </a:endParaRPr>
                    </a:p>
                    <a:p>
                      <a:pPr>
                        <a:lnSpc>
                          <a:spcPct val="115000"/>
                        </a:lnSpc>
                        <a:spcAft>
                          <a:spcPts val="0"/>
                        </a:spcAft>
                      </a:pPr>
                      <a:r>
                        <a:rPr lang="kk-KZ" sz="1200" b="0" u="sng" dirty="0">
                          <a:solidFill>
                            <a:schemeClr val="tx1"/>
                          </a:solidFill>
                          <a:effectLst/>
                          <a:hlinkClick r:id="rId2"/>
                        </a:rPr>
                        <a:t>https://drive.google.com/drive/folders/1GtLbxHuN8Lbuk60qdBC-wlpd2iCRvpAe</a:t>
                      </a:r>
                      <a:r>
                        <a:rPr lang="kk-KZ" sz="1200" b="0" u="sng" dirty="0">
                          <a:solidFill>
                            <a:schemeClr val="tx1"/>
                          </a:solidFill>
                          <a:effectLst/>
                        </a:rPr>
                        <a:t>  </a:t>
                      </a:r>
                      <a:endParaRPr lang="ru-RU"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solidFill>
                      <a:srgbClr val="F9EBE8"/>
                    </a:solidFill>
                  </a:tcPr>
                </a:tc>
              </a:tr>
              <a:tr h="3711846">
                <a:tc>
                  <a:txBody>
                    <a:bodyPr/>
                    <a:lstStyle/>
                    <a:p>
                      <a:pPr>
                        <a:lnSpc>
                          <a:spcPct val="115000"/>
                        </a:lnSpc>
                        <a:spcAft>
                          <a:spcPts val="0"/>
                        </a:spcAft>
                      </a:pPr>
                      <a:r>
                        <a:rPr lang="ru-RU" sz="1300" dirty="0">
                          <a:effectLst/>
                        </a:rPr>
                        <a:t>6. </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tc>
                <a:tc>
                  <a:txBody>
                    <a:bodyPr/>
                    <a:lstStyle/>
                    <a:p>
                      <a:pPr>
                        <a:lnSpc>
                          <a:spcPct val="115000"/>
                        </a:lnSpc>
                        <a:spcAft>
                          <a:spcPts val="0"/>
                        </a:spcAft>
                      </a:pPr>
                      <a:r>
                        <a:rPr lang="ru-RU" sz="1200" dirty="0" err="1">
                          <a:effectLst/>
                        </a:rPr>
                        <a:t>Кәсіби</a:t>
                      </a:r>
                      <a:r>
                        <a:rPr lang="ru-RU" sz="1200" dirty="0">
                          <a:effectLst/>
                        </a:rPr>
                        <a:t> практика </a:t>
                      </a:r>
                      <a:r>
                        <a:rPr lang="ru-RU" sz="1200" dirty="0" err="1">
                          <a:effectLst/>
                        </a:rPr>
                        <a:t>базаларының</a:t>
                      </a:r>
                      <a:r>
                        <a:rPr lang="ru-RU" sz="1200" dirty="0">
                          <a:effectLst/>
                        </a:rPr>
                        <a:t> </a:t>
                      </a:r>
                      <a:r>
                        <a:rPr lang="ru-RU" sz="1200" dirty="0" err="1">
                          <a:effectLst/>
                        </a:rPr>
                        <a:t>болуы</a:t>
                      </a:r>
                      <a:r>
                        <a:rPr lang="ru-RU" sz="1200" dirty="0">
                          <a:effectLst/>
                        </a:rPr>
                        <a:t>. </a:t>
                      </a:r>
                      <a:r>
                        <a:rPr lang="ru-RU" sz="1200" dirty="0" err="1">
                          <a:effectLst/>
                        </a:rPr>
                        <a:t>Негіздерді</a:t>
                      </a:r>
                      <a:r>
                        <a:rPr lang="ru-RU" sz="1200" dirty="0">
                          <a:effectLst/>
                        </a:rPr>
                        <a:t> </a:t>
                      </a:r>
                      <a:r>
                        <a:rPr lang="ru-RU" sz="1200" dirty="0" err="1">
                          <a:effectLst/>
                        </a:rPr>
                        <a:t>тізімдеу</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tc>
                <a:tc>
                  <a:txBody>
                    <a:bodyPr/>
                    <a:lstStyle/>
                    <a:p>
                      <a:pPr>
                        <a:lnSpc>
                          <a:spcPct val="115000"/>
                        </a:lnSpc>
                        <a:spcAft>
                          <a:spcPts val="0"/>
                        </a:spcAft>
                      </a:pPr>
                      <a:r>
                        <a:rPr lang="kk-KZ" sz="1200" b="0" i="1" dirty="0">
                          <a:effectLst/>
                        </a:rPr>
                        <a:t>Актерлік өнер: </a:t>
                      </a:r>
                      <a:endParaRPr lang="ru-RU" sz="1200" b="0" i="1" dirty="0">
                        <a:effectLst/>
                      </a:endParaRPr>
                    </a:p>
                    <a:p>
                      <a:pPr>
                        <a:lnSpc>
                          <a:spcPct val="115000"/>
                        </a:lnSpc>
                        <a:spcAft>
                          <a:spcPts val="0"/>
                        </a:spcAft>
                      </a:pPr>
                      <a:r>
                        <a:rPr lang="kk-KZ" sz="1200" dirty="0">
                          <a:effectLst/>
                        </a:rPr>
                        <a:t>- Ж. Аймауытов атындағы Павлодар облыстық қазақ музыкалық-драма театры;</a:t>
                      </a:r>
                      <a:endParaRPr lang="ru-RU" sz="1200" dirty="0">
                        <a:effectLst/>
                      </a:endParaRPr>
                    </a:p>
                    <a:p>
                      <a:pPr>
                        <a:lnSpc>
                          <a:spcPct val="115000"/>
                        </a:lnSpc>
                        <a:spcAft>
                          <a:spcPts val="0"/>
                        </a:spcAft>
                      </a:pPr>
                      <a:r>
                        <a:rPr lang="ru-RU" sz="1200" dirty="0">
                          <a:effectLst/>
                        </a:rPr>
                        <a:t>- А. </a:t>
                      </a:r>
                      <a:r>
                        <a:rPr lang="kk-KZ" sz="1200" dirty="0">
                          <a:effectLst/>
                        </a:rPr>
                        <a:t>П</a:t>
                      </a:r>
                      <a:r>
                        <a:rPr lang="ru-RU" sz="1200" dirty="0">
                          <a:effectLst/>
                        </a:rPr>
                        <a:t>. Чехов </a:t>
                      </a:r>
                      <a:r>
                        <a:rPr lang="ru-RU" sz="1200" dirty="0" err="1">
                          <a:effectLst/>
                        </a:rPr>
                        <a:t>атындағы</a:t>
                      </a:r>
                      <a:r>
                        <a:rPr lang="ru-RU" sz="1200" dirty="0">
                          <a:effectLst/>
                        </a:rPr>
                        <a:t> Павлодар </a:t>
                      </a:r>
                      <a:r>
                        <a:rPr lang="ru-RU" sz="1200" dirty="0" err="1">
                          <a:effectLst/>
                        </a:rPr>
                        <a:t>облыстық</a:t>
                      </a:r>
                      <a:r>
                        <a:rPr lang="ru-RU" sz="1200" dirty="0">
                          <a:effectLst/>
                        </a:rPr>
                        <a:t> драма театры;</a:t>
                      </a:r>
                    </a:p>
                    <a:p>
                      <a:pPr>
                        <a:lnSpc>
                          <a:spcPct val="115000"/>
                        </a:lnSpc>
                        <a:spcAft>
                          <a:spcPts val="0"/>
                        </a:spcAft>
                      </a:pPr>
                      <a:r>
                        <a:rPr lang="ru-RU" sz="1200" dirty="0">
                          <a:effectLst/>
                        </a:rPr>
                        <a:t>- </a:t>
                      </a:r>
                      <a:r>
                        <a:rPr lang="kk-KZ" sz="1200" dirty="0">
                          <a:effectLst/>
                        </a:rPr>
                        <a:t>«</a:t>
                      </a:r>
                      <a:r>
                        <a:rPr lang="ru-RU" sz="1200" dirty="0" err="1">
                          <a:effectLst/>
                        </a:rPr>
                        <a:t>Жігер</a:t>
                      </a:r>
                      <a:r>
                        <a:rPr lang="kk-KZ" sz="1200" dirty="0">
                          <a:effectLst/>
                        </a:rPr>
                        <a:t>»</a:t>
                      </a:r>
                      <a:r>
                        <a:rPr lang="ru-RU" sz="1200" dirty="0">
                          <a:effectLst/>
                        </a:rPr>
                        <a:t> </a:t>
                      </a:r>
                      <a:r>
                        <a:rPr lang="ru-RU" sz="1200" dirty="0" err="1">
                          <a:effectLst/>
                        </a:rPr>
                        <a:t>балалар-жасөспірімдер</a:t>
                      </a:r>
                      <a:r>
                        <a:rPr lang="ru-RU" sz="1200" dirty="0">
                          <a:effectLst/>
                        </a:rPr>
                        <a:t> </a:t>
                      </a:r>
                      <a:r>
                        <a:rPr lang="ru-RU" sz="1200" dirty="0" err="1">
                          <a:effectLst/>
                        </a:rPr>
                        <a:t>шығармашылық</a:t>
                      </a:r>
                      <a:r>
                        <a:rPr lang="ru-RU" sz="1200" dirty="0">
                          <a:effectLst/>
                        </a:rPr>
                        <a:t> клубы;</a:t>
                      </a:r>
                    </a:p>
                    <a:p>
                      <a:pPr>
                        <a:lnSpc>
                          <a:spcPct val="115000"/>
                        </a:lnSpc>
                        <a:spcAft>
                          <a:spcPts val="0"/>
                        </a:spcAft>
                      </a:pPr>
                      <a:r>
                        <a:rPr lang="ru-RU" sz="1200" dirty="0">
                          <a:effectLst/>
                        </a:rPr>
                        <a:t>- ТОО «</a:t>
                      </a:r>
                      <a:r>
                        <a:rPr lang="en-US" sz="1200" dirty="0">
                          <a:effectLst/>
                        </a:rPr>
                        <a:t>Amadeus</a:t>
                      </a:r>
                      <a:r>
                        <a:rPr lang="ru-RU" sz="1200" dirty="0">
                          <a:effectLst/>
                        </a:rPr>
                        <a:t>».</a:t>
                      </a:r>
                    </a:p>
                    <a:p>
                      <a:pPr>
                        <a:lnSpc>
                          <a:spcPct val="115000"/>
                        </a:lnSpc>
                        <a:spcAft>
                          <a:spcPts val="0"/>
                        </a:spcAft>
                      </a:pPr>
                      <a:r>
                        <a:rPr lang="ru-RU" sz="1200" u="sng" dirty="0">
                          <a:effectLst/>
                          <a:hlinkClick r:id="rId3"/>
                        </a:rPr>
                        <a:t>https://drive.google.com/drive/folders/1enJP64S-zSSKrv5eZoaEOMzKDCstdUqf</a:t>
                      </a:r>
                      <a:r>
                        <a:rPr lang="ru-RU" sz="1200" dirty="0">
                          <a:effectLst/>
                        </a:rPr>
                        <a:t> </a:t>
                      </a:r>
                    </a:p>
                    <a:p>
                      <a:pPr>
                        <a:lnSpc>
                          <a:spcPct val="115000"/>
                        </a:lnSpc>
                        <a:spcAft>
                          <a:spcPts val="0"/>
                        </a:spcAft>
                      </a:pPr>
                      <a:r>
                        <a:rPr lang="kk-KZ" sz="1200" i="1" dirty="0">
                          <a:effectLst/>
                        </a:rPr>
                        <a:t>Вокалдық өнер: </a:t>
                      </a:r>
                      <a:endParaRPr lang="ru-RU" sz="1200" i="1" dirty="0">
                        <a:effectLst/>
                      </a:endParaRPr>
                    </a:p>
                    <a:p>
                      <a:pPr marL="285750" indent="-285750">
                        <a:lnSpc>
                          <a:spcPct val="115000"/>
                        </a:lnSpc>
                        <a:spcAft>
                          <a:spcPts val="0"/>
                        </a:spcAft>
                        <a:buFontTx/>
                        <a:buChar char="-"/>
                      </a:pPr>
                      <a:r>
                        <a:rPr lang="ru-RU" sz="1200" dirty="0" smtClean="0">
                          <a:effectLst/>
                        </a:rPr>
                        <a:t>«</a:t>
                      </a:r>
                      <a:r>
                        <a:rPr lang="ru-RU" sz="1200" dirty="0" err="1">
                          <a:effectLst/>
                        </a:rPr>
                        <a:t>Музыкалық</a:t>
                      </a:r>
                      <a:r>
                        <a:rPr lang="ru-RU" sz="1200" dirty="0">
                          <a:effectLst/>
                        </a:rPr>
                        <a:t> колледж-</a:t>
                      </a:r>
                      <a:r>
                        <a:rPr lang="ru-RU" sz="1200" dirty="0" err="1">
                          <a:effectLst/>
                        </a:rPr>
                        <a:t>дарынды</a:t>
                      </a:r>
                      <a:r>
                        <a:rPr lang="ru-RU" sz="1200" dirty="0">
                          <a:effectLst/>
                        </a:rPr>
                        <a:t> </a:t>
                      </a:r>
                      <a:r>
                        <a:rPr lang="ru-RU" sz="1200" dirty="0" err="1">
                          <a:effectLst/>
                        </a:rPr>
                        <a:t>балаларға</a:t>
                      </a:r>
                      <a:r>
                        <a:rPr lang="ru-RU" sz="1200" dirty="0">
                          <a:effectLst/>
                        </a:rPr>
                        <a:t> </a:t>
                      </a:r>
                      <a:r>
                        <a:rPr lang="ru-RU" sz="1200" dirty="0" err="1">
                          <a:effectLst/>
                        </a:rPr>
                        <a:t>арналған</a:t>
                      </a:r>
                      <a:r>
                        <a:rPr lang="ru-RU" sz="1200" dirty="0">
                          <a:effectLst/>
                        </a:rPr>
                        <a:t> </a:t>
                      </a:r>
                      <a:r>
                        <a:rPr lang="ru-RU" sz="1200" dirty="0" err="1">
                          <a:effectLst/>
                        </a:rPr>
                        <a:t>музыкалық</a:t>
                      </a:r>
                      <a:r>
                        <a:rPr lang="ru-RU" sz="1200" dirty="0">
                          <a:effectLst/>
                        </a:rPr>
                        <a:t> </a:t>
                      </a:r>
                      <a:r>
                        <a:rPr lang="ru-RU" sz="1200" dirty="0" err="1">
                          <a:effectLst/>
                        </a:rPr>
                        <a:t>мектеп</a:t>
                      </a:r>
                      <a:r>
                        <a:rPr lang="ru-RU" sz="1200" dirty="0">
                          <a:effectLst/>
                        </a:rPr>
                        <a:t>-интернат</a:t>
                      </a:r>
                      <a:r>
                        <a:rPr lang="kk-KZ" sz="1200" dirty="0">
                          <a:effectLst/>
                        </a:rPr>
                        <a:t>ы</a:t>
                      </a:r>
                      <a:r>
                        <a:rPr lang="ru-RU" sz="1200" dirty="0">
                          <a:effectLst/>
                        </a:rPr>
                        <a:t>» ММ </a:t>
                      </a:r>
                      <a:r>
                        <a:rPr lang="ru-RU" sz="1200" dirty="0" err="1" smtClean="0">
                          <a:effectLst/>
                        </a:rPr>
                        <a:t>кешені</a:t>
                      </a:r>
                      <a:r>
                        <a:rPr lang="ru-RU" sz="1200" dirty="0" smtClean="0">
                          <a:effectLst/>
                        </a:rPr>
                        <a:t>;</a:t>
                      </a:r>
                    </a:p>
                    <a:p>
                      <a:pPr marL="285750" indent="-285750">
                        <a:lnSpc>
                          <a:spcPct val="115000"/>
                        </a:lnSpc>
                        <a:spcAft>
                          <a:spcPts val="0"/>
                        </a:spcAft>
                        <a:buFontTx/>
                        <a:buChar char="-"/>
                      </a:pPr>
                      <a:r>
                        <a:rPr lang="ru-RU" sz="1200" dirty="0" smtClean="0">
                          <a:effectLst/>
                        </a:rPr>
                        <a:t>Павлодар </a:t>
                      </a:r>
                      <a:r>
                        <a:rPr lang="ru-RU" sz="1200" dirty="0" err="1" smtClean="0">
                          <a:effectLst/>
                        </a:rPr>
                        <a:t>қаласы</a:t>
                      </a:r>
                      <a:r>
                        <a:rPr lang="ru-RU" sz="1200" dirty="0" smtClean="0">
                          <a:effectLst/>
                        </a:rPr>
                        <a:t>, </a:t>
                      </a:r>
                      <a:r>
                        <a:rPr lang="ru-RU" sz="1200" dirty="0" err="1" smtClean="0">
                          <a:effectLst/>
                        </a:rPr>
                        <a:t>Құрманғазы</a:t>
                      </a:r>
                      <a:r>
                        <a:rPr lang="ru-RU" sz="1200" dirty="0" smtClean="0">
                          <a:effectLst/>
                        </a:rPr>
                        <a:t> </a:t>
                      </a:r>
                      <a:r>
                        <a:rPr lang="ru-RU" sz="1200" dirty="0" err="1" smtClean="0">
                          <a:effectLst/>
                        </a:rPr>
                        <a:t>атындағы</a:t>
                      </a:r>
                      <a:r>
                        <a:rPr lang="ru-RU" sz="1200" dirty="0" smtClean="0">
                          <a:effectLst/>
                        </a:rPr>
                        <a:t> музыка </a:t>
                      </a:r>
                      <a:r>
                        <a:rPr lang="ru-RU" sz="1200" dirty="0" err="1" smtClean="0">
                          <a:effectLst/>
                        </a:rPr>
                        <a:t>мектебі</a:t>
                      </a:r>
                      <a:r>
                        <a:rPr lang="ru-RU" sz="1200" dirty="0" smtClean="0">
                          <a:effectLst/>
                        </a:rPr>
                        <a:t>;</a:t>
                      </a:r>
                    </a:p>
                    <a:p>
                      <a:pPr marL="285750" indent="-285750">
                        <a:lnSpc>
                          <a:spcPct val="115000"/>
                        </a:lnSpc>
                        <a:spcAft>
                          <a:spcPts val="0"/>
                        </a:spcAft>
                        <a:buFontTx/>
                        <a:buChar char="-"/>
                      </a:pPr>
                      <a:r>
                        <a:rPr lang="ru-RU" sz="1200" dirty="0" smtClean="0">
                          <a:effectLst/>
                        </a:rPr>
                        <a:t>И. </a:t>
                      </a:r>
                      <a:r>
                        <a:rPr lang="ru-RU" sz="1200" dirty="0" err="1" smtClean="0">
                          <a:effectLst/>
                        </a:rPr>
                        <a:t>Байзақов</a:t>
                      </a:r>
                      <a:r>
                        <a:rPr lang="ru-RU" sz="1200" dirty="0" smtClean="0">
                          <a:effectLst/>
                        </a:rPr>
                        <a:t> </a:t>
                      </a:r>
                      <a:r>
                        <a:rPr lang="ru-RU" sz="1200" dirty="0" err="1" smtClean="0">
                          <a:effectLst/>
                        </a:rPr>
                        <a:t>атындағы</a:t>
                      </a:r>
                      <a:r>
                        <a:rPr lang="ru-RU" sz="1200" dirty="0" smtClean="0">
                          <a:effectLst/>
                        </a:rPr>
                        <a:t> Павлодар </a:t>
                      </a:r>
                      <a:r>
                        <a:rPr lang="ru-RU" sz="1200" dirty="0" err="1" smtClean="0">
                          <a:effectLst/>
                        </a:rPr>
                        <a:t>облыстық</a:t>
                      </a:r>
                      <a:r>
                        <a:rPr lang="ru-RU" sz="1200" dirty="0" smtClean="0">
                          <a:effectLst/>
                        </a:rPr>
                        <a:t> </a:t>
                      </a:r>
                      <a:r>
                        <a:rPr lang="ru-RU" sz="1200" dirty="0" err="1" smtClean="0">
                          <a:effectLst/>
                        </a:rPr>
                        <a:t>филармониясы</a:t>
                      </a:r>
                      <a:r>
                        <a:rPr lang="ru-RU" sz="1200" dirty="0" smtClean="0">
                          <a:effectLst/>
                        </a:rPr>
                        <a:t>;</a:t>
                      </a:r>
                    </a:p>
                    <a:p>
                      <a:pPr marL="285750" indent="-285750">
                        <a:lnSpc>
                          <a:spcPct val="115000"/>
                        </a:lnSpc>
                        <a:spcAft>
                          <a:spcPts val="0"/>
                        </a:spcAft>
                        <a:buFontTx/>
                        <a:buChar char="-"/>
                      </a:pPr>
                      <a:r>
                        <a:rPr lang="ru-RU" sz="1200" dirty="0" smtClean="0">
                          <a:effectLst/>
                        </a:rPr>
                        <a:t>«</a:t>
                      </a:r>
                      <a:r>
                        <a:rPr lang="ru-RU" sz="1200" dirty="0" err="1" smtClean="0">
                          <a:effectLst/>
                        </a:rPr>
                        <a:t>Жігер</a:t>
                      </a:r>
                      <a:r>
                        <a:rPr lang="ru-RU" sz="1200" dirty="0" smtClean="0">
                          <a:effectLst/>
                        </a:rPr>
                        <a:t>» </a:t>
                      </a:r>
                      <a:r>
                        <a:rPr lang="ru-RU" sz="1200" dirty="0" err="1" smtClean="0">
                          <a:effectLst/>
                        </a:rPr>
                        <a:t>балалар-жасөспірімдер</a:t>
                      </a:r>
                      <a:r>
                        <a:rPr lang="ru-RU" sz="1200" dirty="0" smtClean="0">
                          <a:effectLst/>
                        </a:rPr>
                        <a:t> </a:t>
                      </a:r>
                      <a:r>
                        <a:rPr lang="ru-RU" sz="1200" dirty="0" err="1" smtClean="0">
                          <a:effectLst/>
                        </a:rPr>
                        <a:t>шығармашылық</a:t>
                      </a:r>
                      <a:r>
                        <a:rPr lang="ru-RU" sz="1200" dirty="0" smtClean="0">
                          <a:effectLst/>
                        </a:rPr>
                        <a:t> клубы.</a:t>
                      </a:r>
                      <a:endParaRPr lang="ru-RU" sz="1200" dirty="0">
                        <a:effectLst/>
                      </a:endParaRPr>
                    </a:p>
                    <a:p>
                      <a:pPr>
                        <a:lnSpc>
                          <a:spcPct val="115000"/>
                        </a:lnSpc>
                        <a:spcAft>
                          <a:spcPts val="0"/>
                        </a:spcAft>
                      </a:pPr>
                      <a:r>
                        <a:rPr lang="ru-RU" sz="1200" u="sng" dirty="0">
                          <a:effectLst/>
                          <a:hlinkClick r:id="rId3"/>
                        </a:rPr>
                        <a:t>https://drive.google.com/drive/folders/1enJP64S-zSSKrv5eZoaEOMzKDCstdUqf</a:t>
                      </a:r>
                      <a:endParaRPr lang="ru-RU" sz="1200" dirty="0">
                        <a:effectLst/>
                      </a:endParaRPr>
                    </a:p>
                    <a:p>
                      <a:pPr>
                        <a:lnSpc>
                          <a:spcPct val="115000"/>
                        </a:lnSpc>
                        <a:spcAft>
                          <a:spcPts val="0"/>
                        </a:spcAft>
                      </a:pPr>
                      <a:r>
                        <a:rPr lang="kk-KZ" sz="1200" i="1" dirty="0">
                          <a:effectLst/>
                        </a:rPr>
                        <a:t>Аспаптық орындаушылық</a:t>
                      </a:r>
                      <a:r>
                        <a:rPr lang="kk-KZ" sz="1200" i="1" dirty="0" smtClean="0">
                          <a:effectLst/>
                        </a:rPr>
                        <a:t>:</a:t>
                      </a:r>
                    </a:p>
                    <a:p>
                      <a:pPr>
                        <a:lnSpc>
                          <a:spcPct val="115000"/>
                        </a:lnSpc>
                        <a:spcAft>
                          <a:spcPts val="0"/>
                        </a:spcAft>
                      </a:pPr>
                      <a:r>
                        <a:rPr lang="ru-RU" sz="1200" dirty="0" smtClean="0">
                          <a:effectLst/>
                        </a:rPr>
                        <a:t>«</a:t>
                      </a:r>
                      <a:r>
                        <a:rPr lang="ru-RU" sz="1200" dirty="0" err="1" smtClean="0">
                          <a:effectLst/>
                        </a:rPr>
                        <a:t>Музыкалық</a:t>
                      </a:r>
                      <a:r>
                        <a:rPr lang="ru-RU" sz="1200" dirty="0" smtClean="0">
                          <a:effectLst/>
                        </a:rPr>
                        <a:t> колледж-</a:t>
                      </a:r>
                      <a:r>
                        <a:rPr lang="ru-RU" sz="1200" dirty="0" err="1" smtClean="0">
                          <a:effectLst/>
                        </a:rPr>
                        <a:t>дарынды</a:t>
                      </a:r>
                      <a:r>
                        <a:rPr lang="ru-RU" sz="1200" dirty="0" smtClean="0">
                          <a:effectLst/>
                        </a:rPr>
                        <a:t> </a:t>
                      </a:r>
                      <a:r>
                        <a:rPr lang="ru-RU" sz="1200" dirty="0" err="1" smtClean="0">
                          <a:effectLst/>
                        </a:rPr>
                        <a:t>балаларға</a:t>
                      </a:r>
                      <a:r>
                        <a:rPr lang="ru-RU" sz="1200" dirty="0" smtClean="0">
                          <a:effectLst/>
                        </a:rPr>
                        <a:t> </a:t>
                      </a:r>
                      <a:r>
                        <a:rPr lang="ru-RU" sz="1200" dirty="0" err="1" smtClean="0">
                          <a:effectLst/>
                        </a:rPr>
                        <a:t>арналған</a:t>
                      </a:r>
                      <a:r>
                        <a:rPr lang="ru-RU" sz="1200" dirty="0" smtClean="0">
                          <a:effectLst/>
                        </a:rPr>
                        <a:t> </a:t>
                      </a:r>
                      <a:r>
                        <a:rPr lang="ru-RU" sz="1200" dirty="0" err="1" smtClean="0">
                          <a:effectLst/>
                        </a:rPr>
                        <a:t>музыкалық</a:t>
                      </a:r>
                      <a:r>
                        <a:rPr lang="ru-RU" sz="1200" dirty="0" smtClean="0">
                          <a:effectLst/>
                        </a:rPr>
                        <a:t> </a:t>
                      </a:r>
                      <a:r>
                        <a:rPr lang="ru-RU" sz="1200" dirty="0" err="1" smtClean="0">
                          <a:effectLst/>
                        </a:rPr>
                        <a:t>мектеп</a:t>
                      </a:r>
                      <a:r>
                        <a:rPr lang="ru-RU" sz="1200" dirty="0" smtClean="0">
                          <a:effectLst/>
                        </a:rPr>
                        <a:t>-интернат</a:t>
                      </a:r>
                      <a:r>
                        <a:rPr lang="kk-KZ" sz="1200" dirty="0" smtClean="0">
                          <a:effectLst/>
                        </a:rPr>
                        <a:t>ы</a:t>
                      </a:r>
                      <a:r>
                        <a:rPr lang="ru-RU" sz="1200" dirty="0" smtClean="0">
                          <a:effectLst/>
                        </a:rPr>
                        <a:t>» ММ </a:t>
                      </a:r>
                      <a:r>
                        <a:rPr lang="ru-RU" sz="1200" dirty="0" err="1" smtClean="0">
                          <a:effectLst/>
                        </a:rPr>
                        <a:t>кешені</a:t>
                      </a:r>
                      <a:endParaRPr lang="ru-RU" sz="1200" i="1" dirty="0">
                        <a:effectLst/>
                      </a:endParaRPr>
                    </a:p>
                    <a:p>
                      <a:pPr>
                        <a:lnSpc>
                          <a:spcPct val="115000"/>
                        </a:lnSpc>
                        <a:spcAft>
                          <a:spcPts val="0"/>
                        </a:spcAft>
                      </a:pPr>
                      <a:r>
                        <a:rPr lang="kk-KZ" sz="1200" dirty="0">
                          <a:effectLst/>
                        </a:rPr>
                        <a:t>- Павлодар қаласы, Құрманғазы атындағы музыка мектебі;</a:t>
                      </a:r>
                      <a:endParaRPr lang="ru-RU" sz="1200" dirty="0">
                        <a:effectLst/>
                      </a:endParaRPr>
                    </a:p>
                    <a:p>
                      <a:pPr>
                        <a:lnSpc>
                          <a:spcPct val="115000"/>
                        </a:lnSpc>
                        <a:spcAft>
                          <a:spcPts val="0"/>
                        </a:spcAft>
                      </a:pPr>
                      <a:r>
                        <a:rPr lang="kk-KZ" sz="1200" dirty="0">
                          <a:effectLst/>
                        </a:rPr>
                        <a:t>- И. Байзақов атындағы Павлодар облыстық филармониясы;</a:t>
                      </a:r>
                      <a:endParaRPr lang="ru-RU" sz="1200" dirty="0">
                        <a:effectLst/>
                      </a:endParaRPr>
                    </a:p>
                    <a:p>
                      <a:pPr>
                        <a:lnSpc>
                          <a:spcPct val="115000"/>
                        </a:lnSpc>
                        <a:spcAft>
                          <a:spcPts val="0"/>
                        </a:spcAft>
                      </a:pPr>
                      <a:r>
                        <a:rPr lang="kk-KZ" sz="1200" dirty="0">
                          <a:effectLst/>
                        </a:rPr>
                        <a:t>- «Жігер» балалар-жасөспірімдер шығармашылық клубы.</a:t>
                      </a:r>
                      <a:endParaRPr lang="ru-RU" sz="1200" dirty="0">
                        <a:effectLst/>
                      </a:endParaRPr>
                    </a:p>
                    <a:p>
                      <a:pPr>
                        <a:lnSpc>
                          <a:spcPct val="115000"/>
                        </a:lnSpc>
                        <a:spcAft>
                          <a:spcPts val="0"/>
                        </a:spcAft>
                      </a:pPr>
                      <a:r>
                        <a:rPr lang="kk-KZ" sz="1200" u="sng" dirty="0" smtClean="0">
                          <a:effectLst/>
                          <a:hlinkClick r:id="rId3"/>
                        </a:rPr>
                        <a:t>https</a:t>
                      </a:r>
                      <a:r>
                        <a:rPr lang="kk-KZ" sz="1200" u="sng" dirty="0">
                          <a:effectLst/>
                          <a:hlinkClick r:id="rId3"/>
                        </a:rPr>
                        <a:t>://drive.google.com/drive/folders/1enJP64S-zSSKrv5eZoaEOMzKDCstdUqf</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tc>
              </a:tr>
              <a:tr h="608073">
                <a:tc>
                  <a:txBody>
                    <a:bodyPr/>
                    <a:lstStyle/>
                    <a:p>
                      <a:pPr>
                        <a:lnSpc>
                          <a:spcPct val="115000"/>
                        </a:lnSpc>
                        <a:spcAft>
                          <a:spcPts val="0"/>
                        </a:spcAft>
                      </a:pPr>
                      <a:r>
                        <a:rPr lang="ru-RU" sz="1300">
                          <a:effectLst/>
                        </a:rPr>
                        <a:t>7</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tc>
                <a:tc>
                  <a:txBody>
                    <a:bodyPr/>
                    <a:lstStyle/>
                    <a:p>
                      <a:pPr>
                        <a:lnSpc>
                          <a:spcPct val="115000"/>
                        </a:lnSpc>
                        <a:spcAft>
                          <a:spcPts val="0"/>
                        </a:spcAft>
                      </a:pPr>
                      <a:r>
                        <a:rPr lang="ru-RU" sz="1200" dirty="0" err="1" smtClean="0">
                          <a:effectLst/>
                        </a:rPr>
                        <a:t>кафедраның</a:t>
                      </a:r>
                      <a:r>
                        <a:rPr lang="ru-RU" sz="1200" dirty="0" smtClean="0">
                          <a:effectLst/>
                        </a:rPr>
                        <a:t> </a:t>
                      </a:r>
                      <a:r>
                        <a:rPr lang="ru-RU" sz="1200" dirty="0" err="1" smtClean="0">
                          <a:effectLst/>
                        </a:rPr>
                        <a:t>ғылыми-зерттеу</a:t>
                      </a:r>
                      <a:r>
                        <a:rPr lang="ru-RU" sz="1200" dirty="0" smtClean="0">
                          <a:effectLst/>
                        </a:rPr>
                        <a:t> </a:t>
                      </a:r>
                      <a:r>
                        <a:rPr lang="ru-RU" sz="1200" dirty="0" err="1" smtClean="0">
                          <a:effectLst/>
                        </a:rPr>
                        <a:t>қызметі</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tc>
                <a:tc>
                  <a:txBody>
                    <a:bodyPr/>
                    <a:lstStyle/>
                    <a:p>
                      <a:pPr algn="just">
                        <a:lnSpc>
                          <a:spcPct val="115000"/>
                        </a:lnSpc>
                        <a:spcAft>
                          <a:spcPts val="0"/>
                        </a:spcAft>
                      </a:pPr>
                      <a:r>
                        <a:rPr lang="ru-RU" sz="1200" dirty="0" smtClean="0">
                          <a:effectLst/>
                        </a:rPr>
                        <a:t>2023 </a:t>
                      </a:r>
                      <a:r>
                        <a:rPr lang="ru-RU" sz="1200" dirty="0" err="1" smtClean="0">
                          <a:effectLst/>
                        </a:rPr>
                        <a:t>жылы</a:t>
                      </a:r>
                      <a:r>
                        <a:rPr lang="ru-RU" sz="1200" dirty="0" smtClean="0">
                          <a:effectLst/>
                        </a:rPr>
                        <a:t> </a:t>
                      </a:r>
                      <a:r>
                        <a:rPr lang="ru-RU" sz="1200" dirty="0" err="1" smtClean="0">
                          <a:effectLst/>
                        </a:rPr>
                        <a:t>кафедраның</a:t>
                      </a:r>
                      <a:r>
                        <a:rPr lang="ru-RU" sz="1200" dirty="0" smtClean="0">
                          <a:effectLst/>
                        </a:rPr>
                        <a:t> </a:t>
                      </a:r>
                      <a:r>
                        <a:rPr lang="ru-RU" sz="1200" dirty="0" err="1" smtClean="0">
                          <a:effectLst/>
                        </a:rPr>
                        <a:t>ғылыми-зерттеу</a:t>
                      </a:r>
                      <a:r>
                        <a:rPr lang="ru-RU" sz="1200" dirty="0" smtClean="0">
                          <a:effectLst/>
                        </a:rPr>
                        <a:t> </a:t>
                      </a:r>
                      <a:r>
                        <a:rPr lang="ru-RU" sz="1200" dirty="0" err="1" smtClean="0">
                          <a:effectLst/>
                        </a:rPr>
                        <a:t>тобы</a:t>
                      </a:r>
                      <a:r>
                        <a:rPr lang="ru-RU" sz="1200" dirty="0" smtClean="0">
                          <a:effectLst/>
                        </a:rPr>
                        <a:t> 46 630 725 </a:t>
                      </a:r>
                      <a:r>
                        <a:rPr lang="ru-RU" sz="1200" dirty="0" err="1" smtClean="0">
                          <a:effectLst/>
                        </a:rPr>
                        <a:t>теңге</a:t>
                      </a:r>
                      <a:r>
                        <a:rPr lang="ru-RU" sz="1200" dirty="0" smtClean="0">
                          <a:effectLst/>
                        </a:rPr>
                        <a:t> </a:t>
                      </a:r>
                      <a:r>
                        <a:rPr lang="ru-RU" sz="1200" dirty="0" err="1" smtClean="0">
                          <a:effectLst/>
                        </a:rPr>
                        <a:t>сомасына</a:t>
                      </a:r>
                      <a:r>
                        <a:rPr lang="ru-RU" sz="1200" dirty="0" smtClean="0">
                          <a:effectLst/>
                        </a:rPr>
                        <a:t> ҚР </a:t>
                      </a:r>
                      <a:r>
                        <a:rPr lang="ru-RU" sz="1200" dirty="0" err="1" smtClean="0">
                          <a:effectLst/>
                        </a:rPr>
                        <a:t>ҚР</a:t>
                      </a:r>
                      <a:r>
                        <a:rPr lang="ru-RU" sz="1200" dirty="0" smtClean="0">
                          <a:effectLst/>
                        </a:rPr>
                        <a:t> </a:t>
                      </a:r>
                      <a:r>
                        <a:rPr lang="ru-RU" sz="1200" dirty="0" err="1" smtClean="0">
                          <a:effectLst/>
                        </a:rPr>
                        <a:t>ҒжЖБМ</a:t>
                      </a:r>
                      <a:r>
                        <a:rPr lang="ru-RU" sz="1200" dirty="0" smtClean="0">
                          <a:effectLst/>
                        </a:rPr>
                        <a:t> </a:t>
                      </a:r>
                      <a:r>
                        <a:rPr lang="ru-RU" sz="1200" dirty="0" err="1" smtClean="0">
                          <a:effectLst/>
                        </a:rPr>
                        <a:t>ғылыми-зерттеу</a:t>
                      </a:r>
                      <a:r>
                        <a:rPr lang="ru-RU" sz="1200" dirty="0" smtClean="0">
                          <a:effectLst/>
                        </a:rPr>
                        <a:t> </a:t>
                      </a:r>
                      <a:r>
                        <a:rPr lang="ru-RU" sz="1200" dirty="0" err="1" smtClean="0">
                          <a:effectLst/>
                        </a:rPr>
                        <a:t>жұмыстарын</a:t>
                      </a:r>
                      <a:r>
                        <a:rPr lang="ru-RU" sz="1200" dirty="0" smtClean="0">
                          <a:effectLst/>
                        </a:rPr>
                        <a:t> </a:t>
                      </a:r>
                      <a:r>
                        <a:rPr lang="ru-RU" sz="1200" dirty="0" err="1" smtClean="0">
                          <a:effectLst/>
                        </a:rPr>
                        <a:t>қаржыландыру</a:t>
                      </a:r>
                      <a:r>
                        <a:rPr lang="ru-RU" sz="1200" dirty="0" smtClean="0">
                          <a:effectLst/>
                        </a:rPr>
                        <a:t> </a:t>
                      </a:r>
                      <a:r>
                        <a:rPr lang="ru-RU" sz="1200" dirty="0" err="1" smtClean="0">
                          <a:effectLst/>
                        </a:rPr>
                        <a:t>бойынша</a:t>
                      </a:r>
                      <a:r>
                        <a:rPr lang="ru-RU" sz="1200" dirty="0" smtClean="0">
                          <a:effectLst/>
                        </a:rPr>
                        <a:t> </a:t>
                      </a:r>
                      <a:r>
                        <a:rPr lang="ru-RU" sz="1200" dirty="0" err="1" smtClean="0">
                          <a:effectLst/>
                        </a:rPr>
                        <a:t>грантты</a:t>
                      </a:r>
                      <a:r>
                        <a:rPr lang="ru-RU" sz="1200" dirty="0" smtClean="0">
                          <a:effectLst/>
                        </a:rPr>
                        <a:t> </a:t>
                      </a:r>
                      <a:r>
                        <a:rPr lang="ru-RU" sz="1200" dirty="0" err="1" smtClean="0">
                          <a:effectLst/>
                        </a:rPr>
                        <a:t>жеңіп</a:t>
                      </a:r>
                      <a:r>
                        <a:rPr lang="ru-RU" sz="1200" dirty="0" smtClean="0">
                          <a:effectLst/>
                        </a:rPr>
                        <a:t> </a:t>
                      </a:r>
                      <a:r>
                        <a:rPr lang="ru-RU" sz="1200" dirty="0" err="1" smtClean="0">
                          <a:effectLst/>
                        </a:rPr>
                        <a:t>алды</a:t>
                      </a:r>
                      <a:r>
                        <a:rPr lang="ru-RU" sz="1200" dirty="0" smtClean="0">
                          <a:effectLst/>
                        </a:rPr>
                        <a:t> (2023-2025, </a:t>
                      </a:r>
                      <a:r>
                        <a:rPr lang="ru-RU" sz="1200" dirty="0" err="1" smtClean="0">
                          <a:effectLst/>
                        </a:rPr>
                        <a:t>жоба</a:t>
                      </a:r>
                      <a:r>
                        <a:rPr lang="ru-RU" sz="1200" dirty="0" smtClean="0">
                          <a:effectLst/>
                        </a:rPr>
                        <a:t> </a:t>
                      </a:r>
                      <a:r>
                        <a:rPr lang="ru-RU" sz="1200" dirty="0" err="1" smtClean="0">
                          <a:effectLst/>
                        </a:rPr>
                        <a:t>жетекшісі</a:t>
                      </a:r>
                      <a:r>
                        <a:rPr lang="ru-RU" sz="1200" dirty="0" smtClean="0">
                          <a:effectLst/>
                        </a:rPr>
                        <a:t> Попандопуло М. П.)</a:t>
                      </a:r>
                      <a:r>
                        <a:rPr lang="en-US" sz="1200" dirty="0" smtClean="0">
                          <a:effectLst/>
                        </a:rPr>
                        <a:t> </a:t>
                      </a:r>
                      <a:r>
                        <a:rPr lang="en-US" sz="1200" dirty="0" smtClean="0">
                          <a:effectLst/>
                          <a:hlinkClick r:id="rId4"/>
                        </a:rPr>
                        <a:t>https://drive.google.com/drive/folders/1BhxcfrolCuTiLVoKTfKOoPzlvhL9LnGg</a:t>
                      </a:r>
                      <a:r>
                        <a:rPr lang="ru-RU" sz="1200" dirty="0" smtClean="0">
                          <a:effectLst/>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540" marR="40540" marT="0" marB="0"/>
                </a:tc>
              </a:tr>
            </a:tbl>
          </a:graphicData>
        </a:graphic>
      </p:graphicFrame>
    </p:spTree>
    <p:extLst>
      <p:ext uri="{BB962C8B-B14F-4D97-AF65-F5344CB8AC3E}">
        <p14:creationId xmlns:p14="http://schemas.microsoft.com/office/powerpoint/2010/main" val="1710651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348125484"/>
              </p:ext>
            </p:extLst>
          </p:nvPr>
        </p:nvGraphicFramePr>
        <p:xfrm>
          <a:off x="290945" y="1288474"/>
          <a:ext cx="11450781" cy="5204605"/>
        </p:xfrm>
        <a:graphic>
          <a:graphicData uri="http://schemas.openxmlformats.org/drawingml/2006/table">
            <a:tbl>
              <a:tblPr firstRow="1" firstCol="1" bandRow="1">
                <a:tableStyleId>{5C22544A-7EE6-4342-B048-85BDC9FD1C3A}</a:tableStyleId>
              </a:tblPr>
              <a:tblGrid>
                <a:gridCol w="444035"/>
                <a:gridCol w="4446632"/>
                <a:gridCol w="6560114"/>
              </a:tblGrid>
              <a:tr h="2425109">
                <a:tc>
                  <a:txBody>
                    <a:bodyPr/>
                    <a:lstStyle/>
                    <a:p>
                      <a:pPr>
                        <a:lnSpc>
                          <a:spcPct val="115000"/>
                        </a:lnSpc>
                        <a:spcAft>
                          <a:spcPts val="0"/>
                        </a:spcAft>
                      </a:pPr>
                      <a:r>
                        <a:rPr lang="ru-RU" sz="1200" dirty="0">
                          <a:effectLst/>
                        </a:rPr>
                        <a:t>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tc>
                <a:tc>
                  <a:txBody>
                    <a:bodyPr/>
                    <a:lstStyle/>
                    <a:p>
                      <a:pPr>
                        <a:lnSpc>
                          <a:spcPct val="115000"/>
                        </a:lnSpc>
                        <a:spcAft>
                          <a:spcPts val="0"/>
                        </a:spcAft>
                      </a:pPr>
                      <a:r>
                        <a:rPr lang="ru-RU" sz="1000" b="0" dirty="0">
                          <a:solidFill>
                            <a:schemeClr val="tx1"/>
                          </a:solidFill>
                          <a:effectLst/>
                        </a:rPr>
                        <a:t> </a:t>
                      </a:r>
                      <a:r>
                        <a:rPr lang="ru-RU" sz="1200" b="0" dirty="0" err="1">
                          <a:solidFill>
                            <a:schemeClr val="tx1"/>
                          </a:solidFill>
                          <a:effectLst/>
                        </a:rPr>
                        <a:t>Кәсіби</a:t>
                      </a:r>
                      <a:r>
                        <a:rPr lang="ru-RU" sz="1200" b="0" dirty="0">
                          <a:solidFill>
                            <a:schemeClr val="tx1"/>
                          </a:solidFill>
                          <a:effectLst/>
                        </a:rPr>
                        <a:t> </a:t>
                      </a:r>
                      <a:r>
                        <a:rPr lang="ru-RU" sz="1200" b="0" dirty="0" err="1">
                          <a:solidFill>
                            <a:schemeClr val="tx1"/>
                          </a:solidFill>
                          <a:effectLst/>
                        </a:rPr>
                        <a:t>стандарттарды</a:t>
                      </a:r>
                      <a:r>
                        <a:rPr lang="ru-RU" sz="1200" b="0" dirty="0">
                          <a:solidFill>
                            <a:schemeClr val="tx1"/>
                          </a:solidFill>
                          <a:effectLst/>
                        </a:rPr>
                        <a:t> </a:t>
                      </a:r>
                      <a:r>
                        <a:rPr lang="ru-RU" sz="1200" b="0" dirty="0" err="1">
                          <a:solidFill>
                            <a:schemeClr val="tx1"/>
                          </a:solidFill>
                          <a:effectLst/>
                        </a:rPr>
                        <a:t>ескере</a:t>
                      </a:r>
                      <a:r>
                        <a:rPr lang="ru-RU" sz="1200" b="0" dirty="0">
                          <a:solidFill>
                            <a:schemeClr val="tx1"/>
                          </a:solidFill>
                          <a:effectLst/>
                        </a:rPr>
                        <a:t> </a:t>
                      </a:r>
                      <a:r>
                        <a:rPr lang="ru-RU" sz="1200" b="0" dirty="0" err="1">
                          <a:solidFill>
                            <a:schemeClr val="tx1"/>
                          </a:solidFill>
                          <a:effectLst/>
                        </a:rPr>
                        <a:t>отырып</a:t>
                      </a:r>
                      <a:r>
                        <a:rPr lang="ru-RU" sz="1200" b="0" dirty="0">
                          <a:solidFill>
                            <a:schemeClr val="tx1"/>
                          </a:solidFill>
                          <a:effectLst/>
                        </a:rPr>
                        <a:t> ББ </a:t>
                      </a:r>
                      <a:r>
                        <a:rPr lang="ru-RU" sz="1200" b="0" dirty="0" err="1">
                          <a:solidFill>
                            <a:schemeClr val="tx1"/>
                          </a:solidFill>
                          <a:effectLst/>
                        </a:rPr>
                        <a:t>өзектендіру</a:t>
                      </a:r>
                      <a:endParaRPr lang="ru-RU"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solidFill>
                      <a:srgbClr val="F9EBE8"/>
                    </a:solidFill>
                  </a:tcPr>
                </a:tc>
                <a:tc>
                  <a:txBody>
                    <a:bodyPr/>
                    <a:lstStyle/>
                    <a:p>
                      <a:pPr algn="just">
                        <a:lnSpc>
                          <a:spcPct val="115000"/>
                        </a:lnSpc>
                        <a:spcAft>
                          <a:spcPts val="0"/>
                        </a:spcAft>
                      </a:pPr>
                      <a:r>
                        <a:rPr lang="ru-RU" sz="1200" b="1" i="0" dirty="0">
                          <a:solidFill>
                            <a:schemeClr val="tx1"/>
                          </a:solidFill>
                          <a:effectLst/>
                        </a:rPr>
                        <a:t>6В02104-</a:t>
                      </a:r>
                      <a:r>
                        <a:rPr lang="kk-KZ" sz="1200" b="1" i="0" dirty="0">
                          <a:solidFill>
                            <a:schemeClr val="tx1"/>
                          </a:solidFill>
                          <a:effectLst/>
                        </a:rPr>
                        <a:t>А</a:t>
                      </a:r>
                      <a:r>
                        <a:rPr lang="ru-RU" sz="1200" b="1" i="0" dirty="0" err="1">
                          <a:solidFill>
                            <a:schemeClr val="tx1"/>
                          </a:solidFill>
                          <a:effectLst/>
                        </a:rPr>
                        <a:t>ктерлік</a:t>
                      </a:r>
                      <a:r>
                        <a:rPr lang="ru-RU" sz="1200" b="1" i="0" dirty="0">
                          <a:solidFill>
                            <a:schemeClr val="tx1"/>
                          </a:solidFill>
                          <a:effectLst/>
                        </a:rPr>
                        <a:t> </a:t>
                      </a:r>
                      <a:r>
                        <a:rPr lang="ru-RU" sz="1200" b="1" i="0" dirty="0" err="1">
                          <a:solidFill>
                            <a:schemeClr val="tx1"/>
                          </a:solidFill>
                          <a:effectLst/>
                        </a:rPr>
                        <a:t>өнер</a:t>
                      </a:r>
                      <a:r>
                        <a:rPr lang="ru-RU" sz="1200" b="1" i="0" dirty="0">
                          <a:solidFill>
                            <a:schemeClr val="tx1"/>
                          </a:solidFill>
                          <a:effectLst/>
                        </a:rPr>
                        <a:t> </a:t>
                      </a:r>
                      <a:r>
                        <a:rPr lang="ru-RU" sz="1200" b="0" dirty="0" err="1">
                          <a:solidFill>
                            <a:schemeClr val="tx1"/>
                          </a:solidFill>
                          <a:effectLst/>
                        </a:rPr>
                        <a:t>білім</a:t>
                      </a:r>
                      <a:r>
                        <a:rPr lang="ru-RU" sz="1200" b="0" dirty="0">
                          <a:solidFill>
                            <a:schemeClr val="tx1"/>
                          </a:solidFill>
                          <a:effectLst/>
                        </a:rPr>
                        <a:t> беру </a:t>
                      </a:r>
                      <a:r>
                        <a:rPr lang="ru-RU" sz="1200" b="0" dirty="0" err="1">
                          <a:solidFill>
                            <a:schemeClr val="tx1"/>
                          </a:solidFill>
                          <a:effectLst/>
                        </a:rPr>
                        <a:t>бағдарламасының</a:t>
                      </a:r>
                      <a:r>
                        <a:rPr lang="ru-RU" sz="1200" b="0" dirty="0">
                          <a:solidFill>
                            <a:schemeClr val="tx1"/>
                          </a:solidFill>
                          <a:effectLst/>
                        </a:rPr>
                        <a:t> </a:t>
                      </a:r>
                      <a:r>
                        <a:rPr lang="ru-RU" sz="1200" b="0" dirty="0" err="1">
                          <a:solidFill>
                            <a:schemeClr val="tx1"/>
                          </a:solidFill>
                          <a:effectLst/>
                        </a:rPr>
                        <a:t>жаңартылуы</a:t>
                      </a:r>
                      <a:r>
                        <a:rPr lang="ru-RU" sz="900" b="0" dirty="0">
                          <a:solidFill>
                            <a:schemeClr val="tx1"/>
                          </a:solidFill>
                          <a:effectLst/>
                        </a:rPr>
                        <a:t> </a:t>
                      </a:r>
                      <a:r>
                        <a:rPr lang="ru-RU" sz="1200" b="0" dirty="0">
                          <a:solidFill>
                            <a:schemeClr val="tx1"/>
                          </a:solidFill>
                          <a:effectLst/>
                        </a:rPr>
                        <a:t>07.2024 </a:t>
                      </a:r>
                      <a:r>
                        <a:rPr lang="kk-KZ" sz="1200" b="0" dirty="0">
                          <a:solidFill>
                            <a:schemeClr val="tx1"/>
                          </a:solidFill>
                          <a:effectLst/>
                        </a:rPr>
                        <a:t>ж</a:t>
                      </a:r>
                      <a:r>
                        <a:rPr lang="ru-RU" sz="1200" b="0" dirty="0" smtClean="0">
                          <a:solidFill>
                            <a:schemeClr val="tx1"/>
                          </a:solidFill>
                          <a:effectLst/>
                        </a:rPr>
                        <a:t>. ЕЖББК-да </a:t>
                      </a:r>
                      <a:r>
                        <a:rPr lang="ru-RU" sz="1200" b="0" dirty="0" err="1">
                          <a:solidFill>
                            <a:schemeClr val="tx1"/>
                          </a:solidFill>
                          <a:effectLst/>
                        </a:rPr>
                        <a:t>өткізілді</a:t>
                      </a:r>
                      <a:r>
                        <a:rPr lang="ru-RU" sz="1200" b="0" dirty="0">
                          <a:solidFill>
                            <a:schemeClr val="tx1"/>
                          </a:solidFill>
                          <a:effectLst/>
                        </a:rPr>
                        <a:t>.</a:t>
                      </a:r>
                      <a:r>
                        <a:rPr lang="ru-RU" sz="1600" b="0" dirty="0">
                          <a:solidFill>
                            <a:schemeClr val="tx1"/>
                          </a:solidFill>
                          <a:effectLst/>
                        </a:rPr>
                        <a:t> </a:t>
                      </a:r>
                      <a:endParaRPr lang="ru-RU" sz="1000" b="0" dirty="0">
                        <a:solidFill>
                          <a:schemeClr val="tx1"/>
                        </a:solidFill>
                        <a:effectLst/>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kk-KZ" sz="1200" b="0" kern="1200" dirty="0" smtClean="0">
                          <a:solidFill>
                            <a:schemeClr val="tx1"/>
                          </a:solidFill>
                          <a:effectLst/>
                          <a:latin typeface="+mj-lt"/>
                          <a:ea typeface="+mn-ea"/>
                          <a:cs typeface="Times New Roman" panose="02020603050405020304" pitchFamily="18" charset="0"/>
                        </a:rPr>
                        <a:t>КС</a:t>
                      </a:r>
                      <a:r>
                        <a:rPr lang="kk-KZ" sz="1200" b="0" kern="1200" dirty="0" smtClean="0">
                          <a:solidFill>
                            <a:schemeClr val="tx1"/>
                          </a:solidFill>
                          <a:effectLst/>
                          <a:latin typeface="+mj-lt"/>
                          <a:ea typeface="+mn-ea"/>
                          <a:cs typeface="Times New Roman" panose="02020603050405020304" pitchFamily="18" charset="0"/>
                        </a:rPr>
                        <a:t>:</a:t>
                      </a:r>
                      <a:r>
                        <a:rPr lang="kk-KZ" sz="1200" b="1" kern="1200" dirty="0" smtClean="0">
                          <a:solidFill>
                            <a:schemeClr val="tx1"/>
                          </a:solidFill>
                          <a:effectLst/>
                          <a:latin typeface="+mj-lt"/>
                          <a:ea typeface="+mn-ea"/>
                          <a:cs typeface="Times New Roman" panose="02020603050405020304" pitchFamily="18" charset="0"/>
                        </a:rPr>
                        <a:t> </a:t>
                      </a:r>
                      <a:r>
                        <a:rPr lang="kk-KZ" sz="1200" b="0" kern="1200" dirty="0" smtClean="0">
                          <a:solidFill>
                            <a:schemeClr val="tx1"/>
                          </a:solidFill>
                          <a:effectLst/>
                          <a:latin typeface="+mj-lt"/>
                          <a:ea typeface="+mn-ea"/>
                          <a:cs typeface="Times New Roman" panose="02020603050405020304" pitchFamily="18" charset="0"/>
                        </a:rPr>
                        <a:t>Драма театры мен кино әртісі, сөйлесу жанрының әртісі, </a:t>
                      </a:r>
                      <a:r>
                        <a:rPr lang="ru-RU" sz="1200" b="0" kern="1200" dirty="0" err="1" smtClean="0">
                          <a:solidFill>
                            <a:schemeClr val="tx1"/>
                          </a:solidFill>
                          <a:effectLst/>
                          <a:latin typeface="+mj-lt"/>
                          <a:ea typeface="+mn-ea"/>
                          <a:cs typeface="Times New Roman" panose="02020603050405020304" pitchFamily="18" charset="0"/>
                        </a:rPr>
                        <a:t>музыкалық</a:t>
                      </a:r>
                      <a:r>
                        <a:rPr lang="ru-RU" sz="1200" b="0" kern="1200" dirty="0" smtClean="0">
                          <a:solidFill>
                            <a:schemeClr val="tx1"/>
                          </a:solidFill>
                          <a:effectLst/>
                          <a:latin typeface="+mj-lt"/>
                          <a:ea typeface="+mn-ea"/>
                          <a:cs typeface="Times New Roman" panose="02020603050405020304" pitchFamily="18" charset="0"/>
                        </a:rPr>
                        <a:t> театр </a:t>
                      </a:r>
                      <a:r>
                        <a:rPr lang="ru-RU" sz="1200" b="0" kern="1200" dirty="0" err="1" smtClean="0">
                          <a:solidFill>
                            <a:schemeClr val="tx1"/>
                          </a:solidFill>
                          <a:effectLst/>
                          <a:latin typeface="+mj-lt"/>
                          <a:ea typeface="+mn-ea"/>
                          <a:cs typeface="Times New Roman" panose="02020603050405020304" pitchFamily="18" charset="0"/>
                        </a:rPr>
                        <a:t>әртісі</a:t>
                      </a:r>
                      <a:r>
                        <a:rPr lang="ru-RU" sz="1200" b="0" kern="1200" dirty="0" smtClean="0">
                          <a:solidFill>
                            <a:schemeClr val="tx1"/>
                          </a:solidFill>
                          <a:effectLst/>
                          <a:latin typeface="+mj-lt"/>
                          <a:ea typeface="+mn-ea"/>
                          <a:cs typeface="Times New Roman" panose="02020603050405020304" pitchFamily="18" charset="0"/>
                        </a:rPr>
                        <a:t> (КС </a:t>
                      </a:r>
                      <a:r>
                        <a:rPr lang="ru-RU" sz="1200" b="0" kern="1200" dirty="0" err="1" smtClean="0">
                          <a:solidFill>
                            <a:schemeClr val="tx1"/>
                          </a:solidFill>
                          <a:effectLst/>
                          <a:latin typeface="+mj-lt"/>
                          <a:ea typeface="+mn-ea"/>
                          <a:cs typeface="Times New Roman" panose="02020603050405020304" pitchFamily="18" charset="0"/>
                        </a:rPr>
                        <a:t>бекітілген</a:t>
                      </a:r>
                      <a:r>
                        <a:rPr lang="ru-RU" sz="1200" b="0" kern="1200" dirty="0" smtClean="0">
                          <a:solidFill>
                            <a:schemeClr val="tx1"/>
                          </a:solidFill>
                          <a:effectLst/>
                          <a:latin typeface="+mj-lt"/>
                          <a:ea typeface="+mn-ea"/>
                          <a:cs typeface="Times New Roman" panose="02020603050405020304" pitchFamily="18" charset="0"/>
                        </a:rPr>
                        <a:t> 20.12.2022)</a:t>
                      </a:r>
                      <a:endParaRPr lang="ru-RU" sz="1200" b="0" dirty="0" smtClean="0">
                        <a:solidFill>
                          <a:schemeClr val="tx1"/>
                        </a:solidFill>
                        <a:effectLst/>
                        <a:latin typeface="+mj-lt"/>
                      </a:endParaRPr>
                    </a:p>
                    <a:p>
                      <a:pPr algn="just">
                        <a:lnSpc>
                          <a:spcPct val="115000"/>
                        </a:lnSpc>
                        <a:spcAft>
                          <a:spcPts val="0"/>
                        </a:spcAft>
                      </a:pPr>
                      <a:r>
                        <a:rPr lang="ru-RU" sz="1200" b="1" dirty="0" smtClean="0">
                          <a:solidFill>
                            <a:schemeClr val="tx1"/>
                          </a:solidFill>
                          <a:effectLst/>
                        </a:rPr>
                        <a:t>6В02103-Вокалдық </a:t>
                      </a:r>
                      <a:r>
                        <a:rPr lang="ru-RU" sz="1200" b="1" dirty="0" err="1">
                          <a:solidFill>
                            <a:schemeClr val="tx1"/>
                          </a:solidFill>
                          <a:effectLst/>
                        </a:rPr>
                        <a:t>өнер</a:t>
                      </a:r>
                      <a:r>
                        <a:rPr lang="ru-RU" sz="1200" b="1" dirty="0">
                          <a:solidFill>
                            <a:schemeClr val="tx1"/>
                          </a:solidFill>
                          <a:effectLst/>
                        </a:rPr>
                        <a:t> </a:t>
                      </a:r>
                      <a:r>
                        <a:rPr lang="ru-RU" sz="1200" b="0" dirty="0" err="1">
                          <a:solidFill>
                            <a:schemeClr val="tx1"/>
                          </a:solidFill>
                          <a:effectLst/>
                        </a:rPr>
                        <a:t>білім</a:t>
                      </a:r>
                      <a:r>
                        <a:rPr lang="ru-RU" sz="1200" b="0" dirty="0">
                          <a:solidFill>
                            <a:schemeClr val="tx1"/>
                          </a:solidFill>
                          <a:effectLst/>
                        </a:rPr>
                        <a:t> беру </a:t>
                      </a:r>
                      <a:r>
                        <a:rPr lang="ru-RU" sz="1200" b="0" dirty="0" err="1">
                          <a:solidFill>
                            <a:schemeClr val="tx1"/>
                          </a:solidFill>
                          <a:effectLst/>
                        </a:rPr>
                        <a:t>бағдарламасының</a:t>
                      </a:r>
                      <a:r>
                        <a:rPr lang="ru-RU" sz="1200" b="0" dirty="0">
                          <a:solidFill>
                            <a:schemeClr val="tx1"/>
                          </a:solidFill>
                          <a:effectLst/>
                        </a:rPr>
                        <a:t> </a:t>
                      </a:r>
                      <a:r>
                        <a:rPr lang="ru-RU" sz="1200" b="0" dirty="0" err="1">
                          <a:solidFill>
                            <a:schemeClr val="tx1"/>
                          </a:solidFill>
                          <a:effectLst/>
                        </a:rPr>
                        <a:t>жаңартылуы</a:t>
                      </a:r>
                      <a:r>
                        <a:rPr lang="ru-RU" sz="1200" b="0" dirty="0">
                          <a:solidFill>
                            <a:schemeClr val="tx1"/>
                          </a:solidFill>
                          <a:effectLst/>
                        </a:rPr>
                        <a:t> </a:t>
                      </a:r>
                      <a:r>
                        <a:rPr lang="ru-RU" sz="1200" b="0" dirty="0" smtClean="0">
                          <a:solidFill>
                            <a:schemeClr val="tx1"/>
                          </a:solidFill>
                          <a:effectLst/>
                        </a:rPr>
                        <a:t>07.2024 </a:t>
                      </a:r>
                      <a:r>
                        <a:rPr lang="ru-RU" sz="1200" b="0" dirty="0">
                          <a:solidFill>
                            <a:schemeClr val="tx1"/>
                          </a:solidFill>
                          <a:effectLst/>
                        </a:rPr>
                        <a:t>ж. </a:t>
                      </a:r>
                      <a:r>
                        <a:rPr lang="ru-RU" sz="1200" b="0" dirty="0" smtClean="0">
                          <a:solidFill>
                            <a:schemeClr val="tx1"/>
                          </a:solidFill>
                          <a:effectLst/>
                        </a:rPr>
                        <a:t>ЕЖББК-да </a:t>
                      </a:r>
                      <a:r>
                        <a:rPr lang="ru-RU" sz="1200" b="0" dirty="0" err="1">
                          <a:solidFill>
                            <a:schemeClr val="tx1"/>
                          </a:solidFill>
                          <a:effectLst/>
                        </a:rPr>
                        <a:t>өткізілді</a:t>
                      </a:r>
                      <a:r>
                        <a:rPr lang="ru-RU" sz="1200" b="0" dirty="0" smtClean="0">
                          <a:solidFill>
                            <a:schemeClr val="tx1"/>
                          </a:solidFill>
                          <a:effectLst/>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lang="ru-RU" sz="1200" b="0" kern="1200" dirty="0" smtClean="0">
                          <a:solidFill>
                            <a:schemeClr val="tx1"/>
                          </a:solidFill>
                          <a:effectLst/>
                          <a:latin typeface="+mj-lt"/>
                          <a:ea typeface="+mn-ea"/>
                          <a:cs typeface="Times New Roman" panose="02020603050405020304" pitchFamily="18" charset="0"/>
                        </a:rPr>
                        <a:t>КС: </a:t>
                      </a:r>
                      <a:r>
                        <a:rPr lang="ru-RU" sz="1200" b="0" kern="1200" dirty="0" err="1" smtClean="0">
                          <a:solidFill>
                            <a:schemeClr val="tx1"/>
                          </a:solidFill>
                          <a:effectLst/>
                          <a:latin typeface="+mj-lt"/>
                          <a:ea typeface="+mn-ea"/>
                          <a:cs typeface="Times New Roman" panose="02020603050405020304" pitchFamily="18" charset="0"/>
                        </a:rPr>
                        <a:t>Музыкалық</a:t>
                      </a:r>
                      <a:r>
                        <a:rPr lang="ru-RU" sz="1200" b="0" kern="1200" dirty="0" smtClean="0">
                          <a:solidFill>
                            <a:schemeClr val="tx1"/>
                          </a:solidFill>
                          <a:effectLst/>
                          <a:latin typeface="+mj-lt"/>
                          <a:ea typeface="+mn-ea"/>
                          <a:cs typeface="Times New Roman" panose="02020603050405020304" pitchFamily="18" charset="0"/>
                        </a:rPr>
                        <a:t> театр </a:t>
                      </a:r>
                      <a:r>
                        <a:rPr lang="ru-RU" sz="1200" b="0" kern="1200" dirty="0" err="1" smtClean="0">
                          <a:solidFill>
                            <a:schemeClr val="tx1"/>
                          </a:solidFill>
                          <a:effectLst/>
                          <a:latin typeface="+mj-lt"/>
                          <a:ea typeface="+mn-ea"/>
                          <a:cs typeface="Times New Roman" panose="02020603050405020304" pitchFamily="18" charset="0"/>
                        </a:rPr>
                        <a:t>әртісі</a:t>
                      </a:r>
                      <a:r>
                        <a:rPr lang="ru-RU" sz="1200" b="0" kern="1200" dirty="0" smtClean="0">
                          <a:solidFill>
                            <a:schemeClr val="tx1"/>
                          </a:solidFill>
                          <a:effectLst/>
                          <a:latin typeface="+mj-lt"/>
                          <a:ea typeface="+mn-ea"/>
                          <a:cs typeface="Times New Roman" panose="02020603050405020304" pitchFamily="18" charset="0"/>
                        </a:rPr>
                        <a:t> (КС </a:t>
                      </a:r>
                      <a:r>
                        <a:rPr lang="ru-RU" sz="1200" b="0" kern="1200" dirty="0" err="1" smtClean="0">
                          <a:solidFill>
                            <a:schemeClr val="tx1"/>
                          </a:solidFill>
                          <a:effectLst/>
                          <a:latin typeface="+mj-lt"/>
                          <a:ea typeface="+mn-ea"/>
                          <a:cs typeface="Times New Roman" panose="02020603050405020304" pitchFamily="18" charset="0"/>
                        </a:rPr>
                        <a:t>бекітілген</a:t>
                      </a:r>
                      <a:r>
                        <a:rPr lang="ru-RU" sz="1200" b="0" kern="1200" dirty="0" smtClean="0">
                          <a:solidFill>
                            <a:schemeClr val="tx1"/>
                          </a:solidFill>
                          <a:effectLst/>
                          <a:latin typeface="+mj-lt"/>
                          <a:ea typeface="+mn-ea"/>
                          <a:cs typeface="Times New Roman" panose="02020603050405020304" pitchFamily="18" charset="0"/>
                        </a:rPr>
                        <a:t> 20.12.2022)</a:t>
                      </a:r>
                      <a:endParaRPr lang="ru-RU" sz="1200" b="0" dirty="0" smtClean="0">
                        <a:solidFill>
                          <a:schemeClr val="tx1"/>
                        </a:solidFill>
                        <a:effectLst/>
                        <a:latin typeface="+mj-lt"/>
                      </a:endParaRPr>
                    </a:p>
                    <a:p>
                      <a:pPr algn="just">
                        <a:lnSpc>
                          <a:spcPct val="115000"/>
                        </a:lnSpc>
                        <a:spcAft>
                          <a:spcPts val="0"/>
                        </a:spcAft>
                      </a:pPr>
                      <a:r>
                        <a:rPr lang="ru-RU" sz="1200" b="1" dirty="0" smtClean="0">
                          <a:solidFill>
                            <a:schemeClr val="tx1"/>
                          </a:solidFill>
                          <a:effectLst/>
                        </a:rPr>
                        <a:t>6В0210</a:t>
                      </a:r>
                      <a:r>
                        <a:rPr lang="kk-KZ" sz="1200" b="1" dirty="0">
                          <a:solidFill>
                            <a:schemeClr val="tx1"/>
                          </a:solidFill>
                          <a:effectLst/>
                        </a:rPr>
                        <a:t>1-Аспаптық орындаушылық </a:t>
                      </a:r>
                      <a:r>
                        <a:rPr lang="ru-RU" sz="1200" b="0" dirty="0" err="1">
                          <a:solidFill>
                            <a:schemeClr val="tx1"/>
                          </a:solidFill>
                          <a:effectLst/>
                        </a:rPr>
                        <a:t>білім</a:t>
                      </a:r>
                      <a:r>
                        <a:rPr lang="ru-RU" sz="1200" b="0" dirty="0">
                          <a:solidFill>
                            <a:schemeClr val="tx1"/>
                          </a:solidFill>
                          <a:effectLst/>
                        </a:rPr>
                        <a:t> беру </a:t>
                      </a:r>
                      <a:r>
                        <a:rPr lang="ru-RU" sz="1200" b="0" dirty="0" err="1">
                          <a:solidFill>
                            <a:schemeClr val="tx1"/>
                          </a:solidFill>
                          <a:effectLst/>
                        </a:rPr>
                        <a:t>бағдарламасының</a:t>
                      </a:r>
                      <a:r>
                        <a:rPr lang="ru-RU" sz="1200" b="0" dirty="0">
                          <a:solidFill>
                            <a:schemeClr val="tx1"/>
                          </a:solidFill>
                          <a:effectLst/>
                        </a:rPr>
                        <a:t> </a:t>
                      </a:r>
                      <a:r>
                        <a:rPr lang="ru-RU" sz="1200" b="0" dirty="0" err="1">
                          <a:solidFill>
                            <a:schemeClr val="tx1"/>
                          </a:solidFill>
                          <a:effectLst/>
                        </a:rPr>
                        <a:t>жаңартылуы</a:t>
                      </a:r>
                      <a:r>
                        <a:rPr lang="ru-RU" sz="1200" b="0" dirty="0">
                          <a:solidFill>
                            <a:schemeClr val="tx1"/>
                          </a:solidFill>
                          <a:effectLst/>
                        </a:rPr>
                        <a:t> </a:t>
                      </a:r>
                      <a:r>
                        <a:rPr lang="ru-RU" sz="1200" b="0" dirty="0" smtClean="0">
                          <a:solidFill>
                            <a:schemeClr val="tx1"/>
                          </a:solidFill>
                          <a:effectLst/>
                        </a:rPr>
                        <a:t>07.2024 ж . ЕЖББК-да </a:t>
                      </a:r>
                      <a:r>
                        <a:rPr lang="ru-RU" sz="1200" b="0" dirty="0" err="1">
                          <a:solidFill>
                            <a:schemeClr val="tx1"/>
                          </a:solidFill>
                          <a:effectLst/>
                        </a:rPr>
                        <a:t>өткізілді</a:t>
                      </a:r>
                      <a:r>
                        <a:rPr lang="ru-RU" sz="1200" b="0" dirty="0" smtClean="0">
                          <a:solidFill>
                            <a:schemeClr val="tx1"/>
                          </a:solidFill>
                          <a:effectLst/>
                        </a:rPr>
                        <a:t>.</a:t>
                      </a:r>
                    </a:p>
                    <a:p>
                      <a:pPr algn="just">
                        <a:lnSpc>
                          <a:spcPct val="115000"/>
                        </a:lnSpc>
                        <a:spcAft>
                          <a:spcPts val="0"/>
                        </a:spcAft>
                      </a:pPr>
                      <a:r>
                        <a:rPr lang="ru-RU" sz="1200" b="0" dirty="0" smtClean="0">
                          <a:solidFill>
                            <a:schemeClr val="tx1"/>
                          </a:solidFill>
                          <a:effectLst/>
                          <a:latin typeface="+mj-lt"/>
                          <a:ea typeface="Calibri" panose="020F0502020204030204" pitchFamily="34" charset="0"/>
                          <a:cs typeface="Times New Roman" panose="02020603050405020304" pitchFamily="18" charset="0"/>
                        </a:rPr>
                        <a:t>КС</a:t>
                      </a:r>
                      <a:r>
                        <a:rPr lang="ru-RU"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b="0" kern="1200" dirty="0" err="1" smtClean="0">
                          <a:solidFill>
                            <a:schemeClr val="tx1"/>
                          </a:solidFill>
                          <a:effectLst/>
                          <a:latin typeface="+mn-lt"/>
                          <a:ea typeface="+mn-ea"/>
                          <a:cs typeface="+mn-cs"/>
                        </a:rPr>
                        <a:t>Орындаушы</a:t>
                      </a:r>
                      <a:r>
                        <a:rPr lang="ru-RU" sz="1200" b="0" dirty="0" err="1" smtClean="0">
                          <a:solidFill>
                            <a:schemeClr val="tx1"/>
                          </a:solidFill>
                          <a:effectLst/>
                        </a:rPr>
                        <a:t>-аспапшы</a:t>
                      </a:r>
                      <a:r>
                        <a:rPr lang="ru-RU" sz="1200" b="0" dirty="0" smtClean="0">
                          <a:solidFill>
                            <a:schemeClr val="tx1"/>
                          </a:solidFill>
                          <a:effectLst/>
                        </a:rPr>
                        <a:t>,</a:t>
                      </a:r>
                      <a:r>
                        <a:rPr lang="ru-RU" sz="1200" b="0" kern="1200" dirty="0" smtClean="0">
                          <a:solidFill>
                            <a:schemeClr val="tx1"/>
                          </a:solidFill>
                          <a:effectLst/>
                          <a:latin typeface="+mn-lt"/>
                          <a:ea typeface="+mn-ea"/>
                          <a:cs typeface="+mn-cs"/>
                        </a:rPr>
                        <a:t> </a:t>
                      </a:r>
                      <a:r>
                        <a:rPr lang="ru-RU" sz="1200" b="0" kern="1200" dirty="0" err="1" smtClean="0">
                          <a:solidFill>
                            <a:schemeClr val="tx1"/>
                          </a:solidFill>
                          <a:effectLst/>
                          <a:latin typeface="+mn-lt"/>
                          <a:ea typeface="+mn-ea"/>
                          <a:cs typeface="+mn-cs"/>
                        </a:rPr>
                        <a:t>музыкалық</a:t>
                      </a:r>
                      <a:r>
                        <a:rPr lang="ru-RU" sz="1200" b="0" dirty="0" smtClean="0">
                          <a:solidFill>
                            <a:schemeClr val="tx1"/>
                          </a:solidFill>
                          <a:effectLst/>
                        </a:rPr>
                        <a:t> </a:t>
                      </a:r>
                      <a:r>
                        <a:rPr lang="ru-RU" sz="1200" b="0" dirty="0" err="1" smtClean="0">
                          <a:solidFill>
                            <a:schemeClr val="tx1"/>
                          </a:solidFill>
                          <a:effectLst/>
                        </a:rPr>
                        <a:t>аспап</a:t>
                      </a:r>
                      <a:r>
                        <a:rPr lang="ru-RU" sz="1200" b="0" dirty="0" smtClean="0">
                          <a:solidFill>
                            <a:schemeClr val="tx1"/>
                          </a:solidFill>
                          <a:effectLst/>
                        </a:rPr>
                        <a:t> </a:t>
                      </a:r>
                      <a:r>
                        <a:rPr lang="ru-RU" sz="1200" b="0" dirty="0" err="1" smtClean="0">
                          <a:solidFill>
                            <a:schemeClr val="tx1"/>
                          </a:solidFill>
                          <a:effectLst/>
                        </a:rPr>
                        <a:t>бойынша</a:t>
                      </a:r>
                      <a:r>
                        <a:rPr lang="ru-RU" sz="1200" b="0" dirty="0" smtClean="0">
                          <a:solidFill>
                            <a:schemeClr val="tx1"/>
                          </a:solidFill>
                          <a:effectLst/>
                        </a:rPr>
                        <a:t> </a:t>
                      </a:r>
                      <a:r>
                        <a:rPr lang="ru-RU" sz="1200" b="0" dirty="0" err="1" smtClean="0">
                          <a:solidFill>
                            <a:schemeClr val="tx1"/>
                          </a:solidFill>
                          <a:effectLst/>
                        </a:rPr>
                        <a:t>оқытушы</a:t>
                      </a:r>
                      <a:r>
                        <a:rPr lang="ru-RU" sz="1200" b="0" dirty="0" smtClean="0">
                          <a:solidFill>
                            <a:schemeClr val="tx1"/>
                          </a:solidFill>
                          <a:effectLst/>
                        </a:rPr>
                        <a:t> (</a:t>
                      </a:r>
                      <a:r>
                        <a:rPr lang="ru-RU" sz="1200" b="0" dirty="0" err="1" smtClean="0">
                          <a:solidFill>
                            <a:schemeClr val="tx1"/>
                          </a:solidFill>
                          <a:effectLst/>
                        </a:rPr>
                        <a:t>түрлері</a:t>
                      </a:r>
                      <a:r>
                        <a:rPr lang="ru-RU" sz="1200" b="0" dirty="0" smtClean="0">
                          <a:solidFill>
                            <a:schemeClr val="tx1"/>
                          </a:solidFill>
                          <a:effectLst/>
                        </a:rPr>
                        <a:t> </a:t>
                      </a:r>
                      <a:r>
                        <a:rPr lang="ru-RU" sz="1200" b="0" dirty="0" err="1" smtClean="0">
                          <a:solidFill>
                            <a:schemeClr val="tx1"/>
                          </a:solidFill>
                          <a:effectLst/>
                        </a:rPr>
                        <a:t>бойынша</a:t>
                      </a:r>
                      <a:r>
                        <a:rPr lang="ru-RU" sz="1200" b="0" dirty="0" smtClean="0">
                          <a:solidFill>
                            <a:schemeClr val="tx1"/>
                          </a:solidFill>
                          <a:effectLst/>
                        </a:rPr>
                        <a:t>), (КС </a:t>
                      </a:r>
                      <a:r>
                        <a:rPr lang="ru-RU" sz="1200" b="0" dirty="0" err="1" smtClean="0">
                          <a:solidFill>
                            <a:schemeClr val="tx1"/>
                          </a:solidFill>
                          <a:effectLst/>
                        </a:rPr>
                        <a:t>бекітілген</a:t>
                      </a:r>
                      <a:r>
                        <a:rPr lang="ru-RU" sz="1200" b="0" dirty="0" smtClean="0">
                          <a:solidFill>
                            <a:schemeClr val="tx1"/>
                          </a:solidFill>
                          <a:effectLst/>
                        </a:rPr>
                        <a:t> 17.04.2024)</a:t>
                      </a:r>
                      <a:endParaRPr lang="ru-RU"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solidFill>
                      <a:srgbClr val="F9EBE8"/>
                    </a:solidFill>
                  </a:tcPr>
                </a:tc>
              </a:tr>
              <a:tr h="527360">
                <a:tc>
                  <a:txBody>
                    <a:bodyPr/>
                    <a:lstStyle/>
                    <a:p>
                      <a:pPr>
                        <a:lnSpc>
                          <a:spcPct val="115000"/>
                        </a:lnSpc>
                        <a:spcAft>
                          <a:spcPts val="0"/>
                        </a:spcAft>
                      </a:pPr>
                      <a:r>
                        <a:rPr lang="ru-RU" sz="1200" dirty="0">
                          <a:effectLst/>
                        </a:rPr>
                        <a:t>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tc>
                <a:tc>
                  <a:txBody>
                    <a:bodyPr/>
                    <a:lstStyle/>
                    <a:p>
                      <a:pPr>
                        <a:lnSpc>
                          <a:spcPct val="115000"/>
                        </a:lnSpc>
                        <a:spcAft>
                          <a:spcPts val="0"/>
                        </a:spcAft>
                      </a:pPr>
                      <a:r>
                        <a:rPr lang="ru-RU" sz="1200" dirty="0" err="1">
                          <a:effectLst/>
                        </a:rPr>
                        <a:t>Студенттерді</a:t>
                      </a:r>
                      <a:r>
                        <a:rPr lang="ru-RU" sz="1200" dirty="0">
                          <a:effectLst/>
                        </a:rPr>
                        <a:t> </a:t>
                      </a:r>
                      <a:r>
                        <a:rPr lang="ru-RU" sz="1200" dirty="0" err="1">
                          <a:effectLst/>
                        </a:rPr>
                        <a:t>оқыту</a:t>
                      </a:r>
                      <a:r>
                        <a:rPr lang="kk-KZ" sz="1200" dirty="0">
                          <a:effectLst/>
                        </a:rPr>
                        <a:t> ЕББҚ</a:t>
                      </a:r>
                      <a:r>
                        <a:rPr lang="ru-RU" sz="1200" dirty="0">
                          <a:effectLst/>
                        </a:rPr>
                        <a:t> (</a:t>
                      </a:r>
                      <a:r>
                        <a:rPr lang="ru-RU" sz="1200" dirty="0" err="1">
                          <a:effectLst/>
                        </a:rPr>
                        <a:t>ерекше</a:t>
                      </a:r>
                      <a:r>
                        <a:rPr lang="ru-RU" sz="1200" dirty="0">
                          <a:effectLst/>
                        </a:rPr>
                        <a:t> </a:t>
                      </a:r>
                      <a:r>
                        <a:rPr lang="ru-RU" sz="1200" dirty="0" err="1">
                          <a:effectLst/>
                        </a:rPr>
                        <a:t>білім</a:t>
                      </a:r>
                      <a:r>
                        <a:rPr lang="ru-RU" sz="1200" dirty="0">
                          <a:effectLst/>
                        </a:rPr>
                        <a:t> беру </a:t>
                      </a:r>
                      <a:r>
                        <a:rPr lang="ru-RU" sz="1200" dirty="0" err="1">
                          <a:effectLst/>
                        </a:rPr>
                        <a:t>қажеттіліктері</a:t>
                      </a:r>
                      <a:r>
                        <a:rPr lang="ru-RU" sz="12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tc>
                <a:tc>
                  <a:txBody>
                    <a:bodyPr/>
                    <a:lstStyle/>
                    <a:p>
                      <a:pPr algn="ctr">
                        <a:lnSpc>
                          <a:spcPct val="115000"/>
                        </a:lnSpc>
                        <a:spcAft>
                          <a:spcPts val="0"/>
                        </a:spcAft>
                      </a:pPr>
                      <a:r>
                        <a:rPr lang="ru-RU" sz="1200">
                          <a:effectLst/>
                        </a:rPr>
                        <a:t>-</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tc>
              </a:tr>
              <a:tr h="2252136">
                <a:tc>
                  <a:txBody>
                    <a:bodyPr/>
                    <a:lstStyle/>
                    <a:p>
                      <a:pPr>
                        <a:lnSpc>
                          <a:spcPct val="115000"/>
                        </a:lnSpc>
                        <a:spcAft>
                          <a:spcPts val="0"/>
                        </a:spcAft>
                      </a:pPr>
                      <a:r>
                        <a:rPr lang="ru-RU" sz="1200">
                          <a:effectLst/>
                        </a:rPr>
                        <a:t>9.1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tc>
                <a:tc>
                  <a:txBody>
                    <a:bodyPr/>
                    <a:lstStyle/>
                    <a:p>
                      <a:pPr>
                        <a:lnSpc>
                          <a:spcPct val="115000"/>
                        </a:lnSpc>
                        <a:spcAft>
                          <a:spcPts val="0"/>
                        </a:spcAft>
                      </a:pPr>
                      <a:r>
                        <a:rPr lang="ru-RU" sz="1200" dirty="0">
                          <a:effectLst/>
                        </a:rPr>
                        <a:t>ЖК</a:t>
                      </a:r>
                      <a:r>
                        <a:rPr lang="kk-KZ" sz="1200" dirty="0">
                          <a:effectLst/>
                        </a:rPr>
                        <a:t>Б</a:t>
                      </a:r>
                      <a:r>
                        <a:rPr lang="ru-RU" sz="1200" dirty="0">
                          <a:effectLst/>
                        </a:rPr>
                        <a:t> </a:t>
                      </a:r>
                      <a:r>
                        <a:rPr lang="ru-RU" sz="1200" dirty="0" err="1">
                          <a:effectLst/>
                        </a:rPr>
                        <a:t>инклюзивті</a:t>
                      </a:r>
                      <a:r>
                        <a:rPr lang="ru-RU" sz="1200" dirty="0">
                          <a:effectLst/>
                        </a:rPr>
                        <a:t> </a:t>
                      </a:r>
                      <a:r>
                        <a:rPr lang="ru-RU" sz="1200" dirty="0" err="1">
                          <a:effectLst/>
                        </a:rPr>
                        <a:t>білім</a:t>
                      </a:r>
                      <a:r>
                        <a:rPr lang="ru-RU" sz="1200" dirty="0">
                          <a:effectLst/>
                        </a:rPr>
                        <a:t> </a:t>
                      </a:r>
                      <a:r>
                        <a:rPr lang="ru-RU" sz="1200" dirty="0" err="1">
                          <a:effectLst/>
                        </a:rPr>
                        <a:t>беруді</a:t>
                      </a:r>
                      <a:r>
                        <a:rPr lang="ru-RU" sz="1200" dirty="0">
                          <a:effectLst/>
                        </a:rPr>
                        <a:t> </a:t>
                      </a:r>
                      <a:r>
                        <a:rPr lang="ru-RU" sz="1200" dirty="0" err="1">
                          <a:effectLst/>
                        </a:rPr>
                        <a:t>іске</a:t>
                      </a:r>
                      <a:r>
                        <a:rPr lang="ru-RU" sz="1200" dirty="0">
                          <a:effectLst/>
                        </a:rPr>
                        <a:t> </a:t>
                      </a:r>
                      <a:r>
                        <a:rPr lang="ru-RU" sz="1200" dirty="0" err="1">
                          <a:effectLst/>
                        </a:rPr>
                        <a:t>асыру</a:t>
                      </a:r>
                      <a:r>
                        <a:rPr lang="ru-RU" sz="1200" dirty="0">
                          <a:effectLst/>
                        </a:rPr>
                        <a:t> </a:t>
                      </a:r>
                      <a:r>
                        <a:rPr lang="ru-RU" sz="1200" dirty="0" err="1">
                          <a:effectLst/>
                        </a:rPr>
                        <a:t>шарттары</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tc>
                <a:tc>
                  <a:txBody>
                    <a:bodyPr/>
                    <a:lstStyle/>
                    <a:p>
                      <a:pPr algn="just">
                        <a:lnSpc>
                          <a:spcPct val="115000"/>
                        </a:lnSpc>
                        <a:spcAft>
                          <a:spcPts val="0"/>
                        </a:spcAft>
                      </a:pPr>
                      <a:r>
                        <a:rPr lang="ru-RU" sz="1200" dirty="0" err="1">
                          <a:effectLst/>
                        </a:rPr>
                        <a:t>Инклюзивті</a:t>
                      </a:r>
                      <a:r>
                        <a:rPr lang="ru-RU" sz="1200" dirty="0">
                          <a:effectLst/>
                        </a:rPr>
                        <a:t> </a:t>
                      </a:r>
                      <a:r>
                        <a:rPr lang="ru-RU" sz="1200" dirty="0" err="1">
                          <a:effectLst/>
                        </a:rPr>
                        <a:t>білім</a:t>
                      </a:r>
                      <a:r>
                        <a:rPr lang="ru-RU" sz="1200" dirty="0">
                          <a:effectLst/>
                        </a:rPr>
                        <a:t> </a:t>
                      </a:r>
                      <a:r>
                        <a:rPr lang="ru-RU" sz="1200" dirty="0" err="1">
                          <a:effectLst/>
                        </a:rPr>
                        <a:t>беруді</a:t>
                      </a:r>
                      <a:r>
                        <a:rPr lang="ru-RU" sz="1200" dirty="0">
                          <a:effectLst/>
                        </a:rPr>
                        <a:t> </a:t>
                      </a:r>
                      <a:r>
                        <a:rPr lang="ru-RU" sz="1200" dirty="0" err="1">
                          <a:effectLst/>
                        </a:rPr>
                        <a:t>дамыту</a:t>
                      </a:r>
                      <a:r>
                        <a:rPr lang="ru-RU" sz="1200" dirty="0">
                          <a:effectLst/>
                        </a:rPr>
                        <a:t> </a:t>
                      </a:r>
                      <a:r>
                        <a:rPr lang="ru-RU" sz="1200" dirty="0" err="1">
                          <a:effectLst/>
                        </a:rPr>
                        <a:t>бағдарламасы</a:t>
                      </a:r>
                      <a:r>
                        <a:rPr lang="ru-RU" sz="1200" dirty="0">
                          <a:effectLst/>
                        </a:rPr>
                        <a:t> </a:t>
                      </a:r>
                      <a:r>
                        <a:rPr lang="ru-RU" sz="1200" dirty="0" err="1">
                          <a:effectLst/>
                        </a:rPr>
                        <a:t>аясында</a:t>
                      </a:r>
                      <a:r>
                        <a:rPr lang="ru-RU" sz="1200" dirty="0">
                          <a:effectLst/>
                        </a:rPr>
                        <a:t> </a:t>
                      </a:r>
                      <a:r>
                        <a:rPr lang="ru-RU" sz="1200" dirty="0" err="1">
                          <a:effectLst/>
                        </a:rPr>
                        <a:t>университетте</a:t>
                      </a:r>
                      <a:r>
                        <a:rPr lang="ru-RU" sz="1200" dirty="0">
                          <a:effectLst/>
                        </a:rPr>
                        <a:t>:</a:t>
                      </a:r>
                      <a:endParaRPr lang="ru-RU" sz="1000" dirty="0">
                        <a:effectLst/>
                      </a:endParaRPr>
                    </a:p>
                    <a:p>
                      <a:pPr algn="just">
                        <a:lnSpc>
                          <a:spcPct val="115000"/>
                        </a:lnSpc>
                        <a:spcAft>
                          <a:spcPts val="0"/>
                        </a:spcAft>
                      </a:pPr>
                      <a:r>
                        <a:rPr lang="ru-RU" sz="1200" dirty="0">
                          <a:effectLst/>
                        </a:rPr>
                        <a:t>- </a:t>
                      </a:r>
                      <a:r>
                        <a:rPr lang="ru-RU" sz="1200" dirty="0" err="1">
                          <a:effectLst/>
                        </a:rPr>
                        <a:t>инклюзивті</a:t>
                      </a:r>
                      <a:r>
                        <a:rPr lang="ru-RU" sz="1200" dirty="0">
                          <a:effectLst/>
                        </a:rPr>
                        <a:t> </a:t>
                      </a:r>
                      <a:r>
                        <a:rPr lang="ru-RU" sz="1200" dirty="0" err="1">
                          <a:effectLst/>
                        </a:rPr>
                        <a:t>білім</a:t>
                      </a:r>
                      <a:r>
                        <a:rPr lang="ru-RU" sz="1200" dirty="0">
                          <a:effectLst/>
                        </a:rPr>
                        <a:t> </a:t>
                      </a:r>
                      <a:r>
                        <a:rPr lang="ru-RU" sz="1200" dirty="0" err="1">
                          <a:effectLst/>
                        </a:rPr>
                        <a:t>беруді</a:t>
                      </a:r>
                      <a:r>
                        <a:rPr lang="ru-RU" sz="1200" dirty="0">
                          <a:effectLst/>
                        </a:rPr>
                        <a:t> </a:t>
                      </a:r>
                      <a:r>
                        <a:rPr lang="ru-RU" sz="1200" dirty="0" err="1">
                          <a:effectLst/>
                        </a:rPr>
                        <a:t>сүйемелдеу</a:t>
                      </a:r>
                      <a:r>
                        <a:rPr lang="ru-RU" sz="1200" dirty="0">
                          <a:effectLst/>
                        </a:rPr>
                        <a:t> </a:t>
                      </a:r>
                      <a:r>
                        <a:rPr lang="ru-RU" sz="1200" dirty="0" err="1">
                          <a:effectLst/>
                        </a:rPr>
                        <a:t>кабинеті</a:t>
                      </a:r>
                      <a:r>
                        <a:rPr lang="ru-RU" sz="1200" dirty="0">
                          <a:effectLst/>
                        </a:rPr>
                        <a:t>;</a:t>
                      </a:r>
                      <a:endParaRPr lang="ru-RU" sz="1000" dirty="0">
                        <a:effectLst/>
                      </a:endParaRPr>
                    </a:p>
                    <a:p>
                      <a:pPr algn="just">
                        <a:lnSpc>
                          <a:spcPct val="115000"/>
                        </a:lnSpc>
                        <a:spcAft>
                          <a:spcPts val="0"/>
                        </a:spcAft>
                      </a:pPr>
                      <a:r>
                        <a:rPr lang="ru-RU" sz="1200" dirty="0">
                          <a:effectLst/>
                        </a:rPr>
                        <a:t> - </a:t>
                      </a:r>
                      <a:r>
                        <a:rPr lang="ru-RU" sz="1200" dirty="0" err="1">
                          <a:effectLst/>
                        </a:rPr>
                        <a:t>нашар</a:t>
                      </a:r>
                      <a:r>
                        <a:rPr lang="ru-RU" sz="1200" dirty="0">
                          <a:effectLst/>
                        </a:rPr>
                        <a:t> </a:t>
                      </a:r>
                      <a:r>
                        <a:rPr lang="ru-RU" sz="1200" dirty="0" err="1">
                          <a:effectLst/>
                        </a:rPr>
                        <a:t>көретін</a:t>
                      </a:r>
                      <a:r>
                        <a:rPr lang="ru-RU" sz="1200" dirty="0">
                          <a:effectLst/>
                        </a:rPr>
                        <a:t> </a:t>
                      </a:r>
                      <a:r>
                        <a:rPr lang="ru-RU" sz="1200" dirty="0" err="1">
                          <a:effectLst/>
                        </a:rPr>
                        <a:t>студенттерге</a:t>
                      </a:r>
                      <a:r>
                        <a:rPr lang="ru-RU" sz="1200" dirty="0">
                          <a:effectLst/>
                        </a:rPr>
                        <a:t> </a:t>
                      </a:r>
                      <a:r>
                        <a:rPr lang="ru-RU" sz="1200" dirty="0" err="1">
                          <a:effectLst/>
                        </a:rPr>
                        <a:t>арналған</a:t>
                      </a:r>
                      <a:r>
                        <a:rPr lang="ru-RU" sz="1200" dirty="0">
                          <a:effectLst/>
                        </a:rPr>
                        <a:t> </a:t>
                      </a:r>
                      <a:r>
                        <a:rPr lang="ru-RU" sz="1200" dirty="0" err="1">
                          <a:effectLst/>
                        </a:rPr>
                        <a:t>жабдықталған</a:t>
                      </a:r>
                      <a:r>
                        <a:rPr lang="ru-RU" sz="1200" dirty="0">
                          <a:effectLst/>
                        </a:rPr>
                        <a:t> </a:t>
                      </a:r>
                      <a:r>
                        <a:rPr lang="ru-RU" sz="1200" dirty="0" err="1">
                          <a:effectLst/>
                        </a:rPr>
                        <a:t>оқу</a:t>
                      </a:r>
                      <a:r>
                        <a:rPr lang="ru-RU" sz="1200" dirty="0">
                          <a:effectLst/>
                        </a:rPr>
                        <a:t> </a:t>
                      </a:r>
                      <a:r>
                        <a:rPr lang="ru-RU" sz="1200" dirty="0" err="1">
                          <a:effectLst/>
                        </a:rPr>
                        <a:t>аудиториясы</a:t>
                      </a:r>
                      <a:r>
                        <a:rPr lang="ru-RU" sz="1200" dirty="0">
                          <a:effectLst/>
                        </a:rPr>
                        <a:t>; </a:t>
                      </a:r>
                      <a:endParaRPr lang="ru-RU" sz="1000" dirty="0">
                        <a:effectLst/>
                      </a:endParaRPr>
                    </a:p>
                    <a:p>
                      <a:pPr algn="just">
                        <a:lnSpc>
                          <a:spcPct val="115000"/>
                        </a:lnSpc>
                        <a:spcAft>
                          <a:spcPts val="0"/>
                        </a:spcAft>
                      </a:pPr>
                      <a:r>
                        <a:rPr lang="ru-RU" sz="1200" dirty="0">
                          <a:effectLst/>
                        </a:rPr>
                        <a:t>- </a:t>
                      </a:r>
                      <a:r>
                        <a:rPr lang="ru-RU" sz="1200" dirty="0" err="1">
                          <a:effectLst/>
                        </a:rPr>
                        <a:t>пандустармен</a:t>
                      </a:r>
                      <a:r>
                        <a:rPr lang="ru-RU" sz="1200" dirty="0">
                          <a:effectLst/>
                        </a:rPr>
                        <a:t> </a:t>
                      </a:r>
                      <a:r>
                        <a:rPr lang="ru-RU" sz="1200" dirty="0" err="1">
                          <a:effectLst/>
                        </a:rPr>
                        <a:t>жабдықталған</a:t>
                      </a:r>
                      <a:r>
                        <a:rPr lang="ru-RU" sz="1200" dirty="0">
                          <a:effectLst/>
                        </a:rPr>
                        <a:t> </a:t>
                      </a:r>
                      <a:r>
                        <a:rPr lang="ru-RU" sz="1200" dirty="0" err="1">
                          <a:effectLst/>
                        </a:rPr>
                        <a:t>дәріс</a:t>
                      </a:r>
                      <a:r>
                        <a:rPr lang="ru-RU" sz="1200" dirty="0">
                          <a:effectLst/>
                        </a:rPr>
                        <a:t> </a:t>
                      </a:r>
                      <a:r>
                        <a:rPr lang="ru-RU" sz="1200" dirty="0" err="1">
                          <a:effectLst/>
                        </a:rPr>
                        <a:t>аудиториялары</a:t>
                      </a:r>
                      <a:r>
                        <a:rPr lang="ru-RU" sz="1200" dirty="0">
                          <a:effectLst/>
                        </a:rPr>
                        <a:t>.</a:t>
                      </a:r>
                      <a:endParaRPr lang="ru-RU" sz="1000" dirty="0">
                        <a:effectLst/>
                      </a:endParaRPr>
                    </a:p>
                    <a:p>
                      <a:pPr algn="just">
                        <a:lnSpc>
                          <a:spcPct val="115000"/>
                        </a:lnSpc>
                        <a:spcAft>
                          <a:spcPts val="0"/>
                        </a:spcAft>
                      </a:pPr>
                      <a:r>
                        <a:rPr lang="ru-RU" sz="1200" dirty="0" err="1">
                          <a:effectLst/>
                        </a:rPr>
                        <a:t>Университеттің</a:t>
                      </a:r>
                      <a:r>
                        <a:rPr lang="ru-RU" sz="1200" dirty="0">
                          <a:effectLst/>
                        </a:rPr>
                        <a:t> </a:t>
                      </a:r>
                      <a:r>
                        <a:rPr lang="ru-RU" sz="1200" dirty="0" err="1">
                          <a:effectLst/>
                        </a:rPr>
                        <a:t>барлық</a:t>
                      </a:r>
                      <a:r>
                        <a:rPr lang="ru-RU" sz="1200" dirty="0">
                          <a:effectLst/>
                        </a:rPr>
                        <a:t> </a:t>
                      </a:r>
                      <a:r>
                        <a:rPr lang="ru-RU" sz="1200" dirty="0" err="1">
                          <a:effectLst/>
                        </a:rPr>
                        <a:t>ғимараттары</a:t>
                      </a:r>
                      <a:r>
                        <a:rPr lang="ru-RU" sz="1200" dirty="0">
                          <a:effectLst/>
                        </a:rPr>
                        <a:t> </a:t>
                      </a:r>
                      <a:r>
                        <a:rPr lang="ru-RU" sz="1200" dirty="0" err="1">
                          <a:effectLst/>
                        </a:rPr>
                        <a:t>пандустармен</a:t>
                      </a:r>
                      <a:r>
                        <a:rPr lang="ru-RU" sz="1200" dirty="0">
                          <a:effectLst/>
                        </a:rPr>
                        <a:t> </a:t>
                      </a:r>
                      <a:r>
                        <a:rPr lang="ru-RU" sz="1200" dirty="0" err="1">
                          <a:effectLst/>
                        </a:rPr>
                        <a:t>жабдықталған</a:t>
                      </a:r>
                      <a:r>
                        <a:rPr lang="ru-RU" sz="1200" dirty="0">
                          <a:effectLst/>
                        </a:rPr>
                        <a:t>, </a:t>
                      </a:r>
                      <a:r>
                        <a:rPr lang="ru-RU" sz="1200" dirty="0" err="1">
                          <a:effectLst/>
                        </a:rPr>
                        <a:t>негізгі</a:t>
                      </a:r>
                      <a:r>
                        <a:rPr lang="ru-RU" sz="1200" dirty="0">
                          <a:effectLst/>
                        </a:rPr>
                        <a:t> </a:t>
                      </a:r>
                      <a:r>
                        <a:rPr lang="ru-RU" sz="1200" dirty="0" err="1">
                          <a:effectLst/>
                        </a:rPr>
                        <a:t>оқу</a:t>
                      </a:r>
                      <a:r>
                        <a:rPr lang="ru-RU" sz="1200" dirty="0">
                          <a:effectLst/>
                        </a:rPr>
                        <a:t> </a:t>
                      </a:r>
                      <a:r>
                        <a:rPr lang="ru-RU" sz="1200" dirty="0" err="1">
                          <a:effectLst/>
                        </a:rPr>
                        <a:t>ғимаратында</a:t>
                      </a:r>
                      <a:r>
                        <a:rPr lang="ru-RU" sz="1200" dirty="0">
                          <a:effectLst/>
                        </a:rPr>
                        <a:t>: </a:t>
                      </a:r>
                      <a:r>
                        <a:rPr lang="ru-RU" sz="1200" dirty="0" err="1">
                          <a:effectLst/>
                        </a:rPr>
                        <a:t>көтергіш</a:t>
                      </a:r>
                      <a:r>
                        <a:rPr lang="ru-RU" sz="1200" dirty="0">
                          <a:effectLst/>
                        </a:rPr>
                        <a:t>, лифт, </a:t>
                      </a:r>
                      <a:r>
                        <a:rPr lang="ru-RU" sz="1200" dirty="0" err="1">
                          <a:effectLst/>
                        </a:rPr>
                        <a:t>тактильді</a:t>
                      </a:r>
                      <a:r>
                        <a:rPr lang="ru-RU" sz="1200" dirty="0">
                          <a:effectLst/>
                        </a:rPr>
                        <a:t> </a:t>
                      </a:r>
                      <a:r>
                        <a:rPr lang="ru-RU" sz="1200" dirty="0" err="1">
                          <a:effectLst/>
                        </a:rPr>
                        <a:t>плиткалар</a:t>
                      </a:r>
                      <a:r>
                        <a:rPr lang="ru-RU" sz="1200" dirty="0">
                          <a:effectLst/>
                        </a:rPr>
                        <a:t> </a:t>
                      </a:r>
                      <a:r>
                        <a:rPr lang="ru-RU" sz="1200" dirty="0" err="1">
                          <a:effectLst/>
                        </a:rPr>
                        <a:t>орнатылған</a:t>
                      </a:r>
                      <a:r>
                        <a:rPr lang="ru-RU" sz="1200" dirty="0">
                          <a:effectLst/>
                        </a:rPr>
                        <a:t>. </a:t>
                      </a:r>
                      <a:r>
                        <a:rPr lang="ru-RU" sz="1200" dirty="0" err="1">
                          <a:effectLst/>
                        </a:rPr>
                        <a:t>Нашар</a:t>
                      </a:r>
                      <a:r>
                        <a:rPr lang="ru-RU" sz="1200" dirty="0">
                          <a:effectLst/>
                        </a:rPr>
                        <a:t> </a:t>
                      </a:r>
                      <a:r>
                        <a:rPr lang="ru-RU" sz="1200" dirty="0" err="1">
                          <a:effectLst/>
                        </a:rPr>
                        <a:t>көретін</a:t>
                      </a:r>
                      <a:r>
                        <a:rPr lang="ru-RU" sz="1200" dirty="0">
                          <a:effectLst/>
                        </a:rPr>
                        <a:t> </a:t>
                      </a:r>
                      <a:r>
                        <a:rPr lang="ru-RU" sz="1200" dirty="0" err="1">
                          <a:effectLst/>
                        </a:rPr>
                        <a:t>білім</a:t>
                      </a:r>
                      <a:r>
                        <a:rPr lang="ru-RU" sz="1200" dirty="0">
                          <a:effectLst/>
                        </a:rPr>
                        <a:t> </a:t>
                      </a:r>
                      <a:r>
                        <a:rPr lang="ru-RU" sz="1200" dirty="0" err="1">
                          <a:effectLst/>
                        </a:rPr>
                        <a:t>алушылар</a:t>
                      </a:r>
                      <a:r>
                        <a:rPr lang="ru-RU" sz="1200" dirty="0">
                          <a:effectLst/>
                        </a:rPr>
                        <a:t> </a:t>
                      </a:r>
                      <a:r>
                        <a:rPr lang="ru-RU" sz="1200" dirty="0" err="1">
                          <a:effectLst/>
                        </a:rPr>
                        <a:t>үшін</a:t>
                      </a:r>
                      <a:r>
                        <a:rPr lang="ru-RU" sz="1200" dirty="0">
                          <a:effectLst/>
                        </a:rPr>
                        <a:t> университет </a:t>
                      </a:r>
                      <a:r>
                        <a:rPr lang="ru-RU" sz="1200" dirty="0" err="1">
                          <a:effectLst/>
                        </a:rPr>
                        <a:t>сайтының</a:t>
                      </a:r>
                      <a:r>
                        <a:rPr lang="ru-RU" sz="1200" dirty="0">
                          <a:effectLst/>
                        </a:rPr>
                        <a:t> </a:t>
                      </a:r>
                      <a:r>
                        <a:rPr lang="ru-RU" sz="1200" dirty="0" err="1">
                          <a:effectLst/>
                        </a:rPr>
                        <a:t>арнайы</a:t>
                      </a:r>
                      <a:r>
                        <a:rPr lang="ru-RU" sz="1200" dirty="0">
                          <a:effectLst/>
                        </a:rPr>
                        <a:t> </a:t>
                      </a:r>
                      <a:r>
                        <a:rPr lang="ru-RU" sz="1200" dirty="0" err="1">
                          <a:effectLst/>
                        </a:rPr>
                        <a:t>нұсқасы</a:t>
                      </a:r>
                      <a:r>
                        <a:rPr lang="ru-RU" sz="1200" dirty="0">
                          <a:effectLst/>
                        </a:rPr>
                        <a:t> </a:t>
                      </a:r>
                      <a:r>
                        <a:rPr lang="ru-RU" sz="1200" dirty="0" err="1">
                          <a:effectLst/>
                        </a:rPr>
                        <a:t>әзірленді</a:t>
                      </a:r>
                      <a:r>
                        <a:rPr lang="kk-KZ" sz="1200" dirty="0">
                          <a:effectLst/>
                        </a:rPr>
                        <a:t>. </a:t>
                      </a:r>
                      <a:r>
                        <a:rPr lang="ru-RU" sz="1200" dirty="0">
                          <a:effectLst/>
                        </a:rPr>
                        <a:t>(</a:t>
                      </a:r>
                      <a:r>
                        <a:rPr lang="ru-RU" sz="1200" u="sng" dirty="0">
                          <a:effectLst/>
                          <a:hlinkClick r:id="rId2"/>
                        </a:rPr>
                        <a:t>https://tou.edu.kz/ru/</a:t>
                      </a:r>
                      <a:r>
                        <a:rPr lang="ru-RU" sz="12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54" marR="59954" marT="0" marB="0"/>
                </a:tc>
              </a:tr>
            </a:tbl>
          </a:graphicData>
        </a:graphic>
      </p:graphicFrame>
    </p:spTree>
    <p:extLst>
      <p:ext uri="{BB962C8B-B14F-4D97-AF65-F5344CB8AC3E}">
        <p14:creationId xmlns:p14="http://schemas.microsoft.com/office/powerpoint/2010/main" val="1710651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96889" y="2683758"/>
            <a:ext cx="5133107" cy="3443014"/>
          </a:xfr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b="5898"/>
          <a:stretch/>
        </p:blipFill>
        <p:spPr>
          <a:xfrm>
            <a:off x="597104" y="2683758"/>
            <a:ext cx="5377668" cy="3443014"/>
          </a:xfrm>
          <a:prstGeom prst="rect">
            <a:avLst/>
          </a:prstGeom>
        </p:spPr>
      </p:pic>
      <p:sp>
        <p:nvSpPr>
          <p:cNvPr id="10" name="TextBox 9">
            <a:extLst>
              <a:ext uri="{FF2B5EF4-FFF2-40B4-BE49-F238E27FC236}">
                <a16:creationId xmlns="" xmlns:a16="http://schemas.microsoft.com/office/drawing/2014/main" id="{EC48D877-66AC-4408-B981-97312A644CC7}"/>
              </a:ext>
            </a:extLst>
          </p:cNvPr>
          <p:cNvSpPr txBox="1"/>
          <p:nvPr/>
        </p:nvSpPr>
        <p:spPr>
          <a:xfrm>
            <a:off x="597104" y="1989739"/>
            <a:ext cx="5377669"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ru-RU" sz="1600" dirty="0" err="1"/>
              <a:t>Инклюзивті</a:t>
            </a:r>
            <a:r>
              <a:rPr lang="ru-RU" sz="1600" dirty="0"/>
              <a:t> </a:t>
            </a:r>
            <a:r>
              <a:rPr lang="ru-RU" sz="1600" dirty="0" err="1"/>
              <a:t>білім</a:t>
            </a:r>
            <a:r>
              <a:rPr lang="ru-RU" sz="1600" dirty="0"/>
              <a:t> </a:t>
            </a:r>
            <a:r>
              <a:rPr lang="ru-RU" sz="1600" dirty="0" err="1"/>
              <a:t>беруді</a:t>
            </a:r>
            <a:r>
              <a:rPr lang="ru-RU" sz="1600" dirty="0"/>
              <a:t> </a:t>
            </a:r>
            <a:r>
              <a:rPr lang="ru-RU" sz="1600" dirty="0" err="1"/>
              <a:t>сүйемелдеу</a:t>
            </a:r>
            <a:r>
              <a:rPr lang="ru-RU" sz="1600" dirty="0"/>
              <a:t> </a:t>
            </a:r>
            <a:r>
              <a:rPr lang="ru-RU" sz="1600" dirty="0" err="1" smtClean="0"/>
              <a:t>кабинеті</a:t>
            </a:r>
            <a:endParaRPr lang="ru-RU" sz="1600" dirty="0" smtClean="0"/>
          </a:p>
          <a:p>
            <a:pPr algn="ctr"/>
            <a:endParaRPr lang="ru-RU" sz="1600" dirty="0" smtClean="0"/>
          </a:p>
        </p:txBody>
      </p:sp>
      <p:sp>
        <p:nvSpPr>
          <p:cNvPr id="11" name="TextBox 10">
            <a:extLst>
              <a:ext uri="{FF2B5EF4-FFF2-40B4-BE49-F238E27FC236}">
                <a16:creationId xmlns="" xmlns:a16="http://schemas.microsoft.com/office/drawing/2014/main" id="{EC48D877-66AC-4408-B981-97312A644CC7}"/>
              </a:ext>
            </a:extLst>
          </p:cNvPr>
          <p:cNvSpPr txBox="1"/>
          <p:nvPr/>
        </p:nvSpPr>
        <p:spPr>
          <a:xfrm>
            <a:off x="6296891" y="1989739"/>
            <a:ext cx="5133106"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ru-RU" sz="1600" dirty="0" err="1"/>
              <a:t>Нашар</a:t>
            </a:r>
            <a:r>
              <a:rPr lang="ru-RU" sz="1600" dirty="0"/>
              <a:t> </a:t>
            </a:r>
            <a:r>
              <a:rPr lang="ru-RU" sz="1600" dirty="0" err="1"/>
              <a:t>көретін</a:t>
            </a:r>
            <a:r>
              <a:rPr lang="ru-RU" sz="1600" dirty="0"/>
              <a:t> </a:t>
            </a:r>
            <a:r>
              <a:rPr lang="ru-RU" sz="1600" dirty="0" err="1"/>
              <a:t>студенттерге</a:t>
            </a:r>
            <a:r>
              <a:rPr lang="ru-RU" sz="1600" dirty="0"/>
              <a:t> </a:t>
            </a:r>
            <a:r>
              <a:rPr lang="ru-RU" sz="1600" dirty="0" err="1"/>
              <a:t>арналған</a:t>
            </a:r>
            <a:r>
              <a:rPr lang="ru-RU" sz="1600" dirty="0"/>
              <a:t> </a:t>
            </a:r>
            <a:r>
              <a:rPr lang="ru-RU" sz="1600" dirty="0" err="1"/>
              <a:t>жабдықталған</a:t>
            </a:r>
            <a:r>
              <a:rPr lang="ru-RU" sz="1600" dirty="0"/>
              <a:t> </a:t>
            </a:r>
            <a:r>
              <a:rPr lang="ru-RU" sz="1600" dirty="0" err="1"/>
              <a:t>оқу</a:t>
            </a:r>
            <a:r>
              <a:rPr lang="ru-RU" sz="1600" dirty="0"/>
              <a:t> </a:t>
            </a:r>
            <a:r>
              <a:rPr lang="ru-RU" sz="1600" dirty="0" err="1"/>
              <a:t>аудиториясы</a:t>
            </a:r>
            <a:endParaRPr lang="x-none" sz="1600" dirty="0"/>
          </a:p>
        </p:txBody>
      </p:sp>
      <p:sp>
        <p:nvSpPr>
          <p:cNvPr id="13" name="TextBox 12">
            <a:extLst>
              <a:ext uri="{FF2B5EF4-FFF2-40B4-BE49-F238E27FC236}">
                <a16:creationId xmlns="" xmlns:a16="http://schemas.microsoft.com/office/drawing/2014/main" id="{EC48D877-66AC-4408-B981-97312A644CC7}"/>
              </a:ext>
            </a:extLst>
          </p:cNvPr>
          <p:cNvSpPr txBox="1"/>
          <p:nvPr/>
        </p:nvSpPr>
        <p:spPr>
          <a:xfrm>
            <a:off x="3138053" y="1211299"/>
            <a:ext cx="5725391"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ru-RU" sz="1600" dirty="0" err="1"/>
              <a:t>Инклюзивті</a:t>
            </a:r>
            <a:r>
              <a:rPr lang="ru-RU" sz="1600" dirty="0"/>
              <a:t> </a:t>
            </a:r>
            <a:r>
              <a:rPr lang="ru-RU" sz="1600" dirty="0" err="1"/>
              <a:t>білім</a:t>
            </a:r>
            <a:r>
              <a:rPr lang="ru-RU" sz="1600" dirty="0"/>
              <a:t> </a:t>
            </a:r>
            <a:r>
              <a:rPr lang="ru-RU" sz="1600" dirty="0" err="1"/>
              <a:t>беруді</a:t>
            </a:r>
            <a:r>
              <a:rPr lang="ru-RU" sz="1600" dirty="0"/>
              <a:t> </a:t>
            </a:r>
            <a:r>
              <a:rPr lang="ru-RU" sz="1600" dirty="0" err="1"/>
              <a:t>дамыту</a:t>
            </a:r>
            <a:r>
              <a:rPr lang="ru-RU" sz="1600" dirty="0"/>
              <a:t> </a:t>
            </a:r>
            <a:r>
              <a:rPr lang="ru-RU" sz="1600" dirty="0" err="1"/>
              <a:t>бағдарламасы</a:t>
            </a:r>
            <a:r>
              <a:rPr lang="ru-RU" sz="1600" dirty="0"/>
              <a:t> </a:t>
            </a:r>
            <a:r>
              <a:rPr lang="ru-RU" sz="1600" dirty="0" err="1"/>
              <a:t>аясында</a:t>
            </a:r>
            <a:r>
              <a:rPr lang="ru-RU" sz="1600" dirty="0"/>
              <a:t> </a:t>
            </a:r>
            <a:r>
              <a:rPr lang="ru-RU" sz="1600" dirty="0" err="1"/>
              <a:t>университетте</a:t>
            </a:r>
            <a:r>
              <a:rPr lang="ru-RU" sz="1600" dirty="0"/>
              <a:t>:</a:t>
            </a:r>
          </a:p>
        </p:txBody>
      </p:sp>
      <p:sp>
        <p:nvSpPr>
          <p:cNvPr id="7" name="TextBox 6">
            <a:extLst>
              <a:ext uri="{FF2B5EF4-FFF2-40B4-BE49-F238E27FC236}">
                <a16:creationId xmlns="" xmlns:a16="http://schemas.microsoft.com/office/drawing/2014/main" id="{C6F2ECC7-D67B-4225-8677-ECE05C2AD15F}"/>
              </a:ext>
            </a:extLst>
          </p:cNvPr>
          <p:cNvSpPr txBox="1"/>
          <p:nvPr/>
        </p:nvSpPr>
        <p:spPr>
          <a:xfrm>
            <a:off x="6296889" y="6322785"/>
            <a:ext cx="5133107"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А-149</a:t>
            </a:r>
            <a:endParaRPr lang="x-none" sz="1600" dirty="0"/>
          </a:p>
        </p:txBody>
      </p:sp>
      <p:sp>
        <p:nvSpPr>
          <p:cNvPr id="8" name="TextBox 7">
            <a:extLst>
              <a:ext uri="{FF2B5EF4-FFF2-40B4-BE49-F238E27FC236}">
                <a16:creationId xmlns="" xmlns:a16="http://schemas.microsoft.com/office/drawing/2014/main" id="{C6F2ECC7-D67B-4225-8677-ECE05C2AD15F}"/>
              </a:ext>
            </a:extLst>
          </p:cNvPr>
          <p:cNvSpPr txBox="1"/>
          <p:nvPr/>
        </p:nvSpPr>
        <p:spPr>
          <a:xfrm>
            <a:off x="597104" y="6328032"/>
            <a:ext cx="5377668"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А-119а</a:t>
            </a:r>
            <a:endParaRPr lang="x-none" sz="1600" dirty="0"/>
          </a:p>
        </p:txBody>
      </p:sp>
    </p:spTree>
    <p:extLst>
      <p:ext uri="{BB962C8B-B14F-4D97-AF65-F5344CB8AC3E}">
        <p14:creationId xmlns:p14="http://schemas.microsoft.com/office/powerpoint/2010/main" val="643756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9951" y="2039687"/>
            <a:ext cx="10700656" cy="4123275"/>
          </a:xfrm>
        </p:spPr>
        <p:txBody>
          <a:bodyPr/>
          <a:lstStyle/>
          <a:p>
            <a:pPr marL="0" indent="0">
              <a:buNone/>
            </a:pPr>
            <a:r>
              <a:rPr lang="kk-KZ" dirty="0" smtClean="0"/>
              <a:t>   </a:t>
            </a:r>
            <a:endParaRPr lang="ru-RU" dirty="0"/>
          </a:p>
        </p:txBody>
      </p:sp>
      <p:sp>
        <p:nvSpPr>
          <p:cNvPr id="4" name="TextBox 3">
            <a:extLst>
              <a:ext uri="{FF2B5EF4-FFF2-40B4-BE49-F238E27FC236}">
                <a16:creationId xmlns="" xmlns:a16="http://schemas.microsoft.com/office/drawing/2014/main" id="{EC48D877-66AC-4408-B981-97312A644CC7}"/>
              </a:ext>
            </a:extLst>
          </p:cNvPr>
          <p:cNvSpPr txBox="1"/>
          <p:nvPr/>
        </p:nvSpPr>
        <p:spPr>
          <a:xfrm>
            <a:off x="3138053" y="1211299"/>
            <a:ext cx="5725391"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ru-RU" sz="1600" dirty="0" err="1"/>
              <a:t>Инклюзивті</a:t>
            </a:r>
            <a:r>
              <a:rPr lang="ru-RU" sz="1600" dirty="0"/>
              <a:t> </a:t>
            </a:r>
            <a:r>
              <a:rPr lang="ru-RU" sz="1600" dirty="0" err="1"/>
              <a:t>білім</a:t>
            </a:r>
            <a:r>
              <a:rPr lang="ru-RU" sz="1600" dirty="0"/>
              <a:t> </a:t>
            </a:r>
            <a:r>
              <a:rPr lang="ru-RU" sz="1600" dirty="0" err="1"/>
              <a:t>беруді</a:t>
            </a:r>
            <a:r>
              <a:rPr lang="ru-RU" sz="1600" dirty="0"/>
              <a:t> </a:t>
            </a:r>
            <a:r>
              <a:rPr lang="ru-RU" sz="1600" dirty="0" err="1"/>
              <a:t>дамыту</a:t>
            </a:r>
            <a:r>
              <a:rPr lang="ru-RU" sz="1600" dirty="0"/>
              <a:t> </a:t>
            </a:r>
            <a:r>
              <a:rPr lang="ru-RU" sz="1600" dirty="0" err="1"/>
              <a:t>бағдарламасы</a:t>
            </a:r>
            <a:r>
              <a:rPr lang="ru-RU" sz="1600" dirty="0"/>
              <a:t> </a:t>
            </a:r>
            <a:r>
              <a:rPr lang="ru-RU" sz="1600" dirty="0" err="1"/>
              <a:t>аясында</a:t>
            </a:r>
            <a:r>
              <a:rPr lang="ru-RU" sz="1600" dirty="0"/>
              <a:t> </a:t>
            </a:r>
            <a:r>
              <a:rPr lang="ru-RU" sz="1600" dirty="0" err="1"/>
              <a:t>университетте</a:t>
            </a:r>
            <a:r>
              <a:rPr lang="ru-RU" sz="1600" dirty="0"/>
              <a:t>:</a:t>
            </a:r>
          </a:p>
        </p:txBody>
      </p:sp>
      <p:sp>
        <p:nvSpPr>
          <p:cNvPr id="7" name="TextBox 6">
            <a:extLst>
              <a:ext uri="{FF2B5EF4-FFF2-40B4-BE49-F238E27FC236}">
                <a16:creationId xmlns="" xmlns:a16="http://schemas.microsoft.com/office/drawing/2014/main" id="{EC48D877-66AC-4408-B981-97312A644CC7}"/>
              </a:ext>
            </a:extLst>
          </p:cNvPr>
          <p:cNvSpPr txBox="1"/>
          <p:nvPr/>
        </p:nvSpPr>
        <p:spPr>
          <a:xfrm>
            <a:off x="444210" y="2039687"/>
            <a:ext cx="5456959"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ru-RU" sz="1600" dirty="0" err="1"/>
              <a:t>Пандустармен</a:t>
            </a:r>
            <a:r>
              <a:rPr lang="ru-RU" sz="1600" dirty="0"/>
              <a:t> </a:t>
            </a:r>
            <a:r>
              <a:rPr lang="ru-RU" sz="1600" dirty="0" err="1"/>
              <a:t>жабдықталған</a:t>
            </a:r>
            <a:r>
              <a:rPr lang="ru-RU" sz="1600" dirty="0"/>
              <a:t> </a:t>
            </a:r>
            <a:endParaRPr lang="ru-RU" sz="1600" dirty="0" smtClean="0"/>
          </a:p>
          <a:p>
            <a:pPr algn="ctr"/>
            <a:r>
              <a:rPr lang="ru-RU" sz="1600" dirty="0" err="1" smtClean="0"/>
              <a:t>дәріс</a:t>
            </a:r>
            <a:r>
              <a:rPr lang="ru-RU" sz="1600" dirty="0" smtClean="0"/>
              <a:t> </a:t>
            </a:r>
            <a:r>
              <a:rPr lang="ru-RU" sz="1600" dirty="0" err="1" smtClean="0"/>
              <a:t>аудиториялары</a:t>
            </a:r>
            <a:endParaRPr lang="ru-RU" sz="1600" dirty="0" smtClean="0"/>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t="259" b="5399"/>
          <a:stretch/>
        </p:blipFill>
        <p:spPr>
          <a:xfrm>
            <a:off x="444210" y="2748100"/>
            <a:ext cx="5456960" cy="3766849"/>
          </a:xfrm>
          <a:prstGeom prst="rect">
            <a:avLst/>
          </a:prstGeom>
        </p:spPr>
      </p:pic>
      <p:sp>
        <p:nvSpPr>
          <p:cNvPr id="9" name="TextBox 8">
            <a:extLst>
              <a:ext uri="{FF2B5EF4-FFF2-40B4-BE49-F238E27FC236}">
                <a16:creationId xmlns="" xmlns:a16="http://schemas.microsoft.com/office/drawing/2014/main" id="{EC48D877-66AC-4408-B981-97312A644CC7}"/>
              </a:ext>
            </a:extLst>
          </p:cNvPr>
          <p:cNvSpPr txBox="1"/>
          <p:nvPr/>
        </p:nvSpPr>
        <p:spPr>
          <a:xfrm>
            <a:off x="6134964" y="2039687"/>
            <a:ext cx="5456959"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Лифт</a:t>
            </a:r>
          </a:p>
          <a:p>
            <a:pPr algn="ctr"/>
            <a:endParaRPr lang="x-none" sz="1600" dirty="0"/>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964" y="2748099"/>
            <a:ext cx="5456959" cy="3766850"/>
          </a:xfrm>
          <a:prstGeom prst="rect">
            <a:avLst/>
          </a:prstGeom>
        </p:spPr>
      </p:pic>
    </p:spTree>
    <p:extLst>
      <p:ext uri="{BB962C8B-B14F-4D97-AF65-F5344CB8AC3E}">
        <p14:creationId xmlns:p14="http://schemas.microsoft.com/office/powerpoint/2010/main" val="31208514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50789" y="2893634"/>
            <a:ext cx="12192000" cy="4828310"/>
          </a:xfrm>
        </p:spPr>
        <p:txBody>
          <a:bodyPr/>
          <a:lstStyle/>
          <a:p>
            <a:pPr marL="0" indent="0" algn="just">
              <a:lnSpc>
                <a:spcPct val="100000"/>
              </a:lnSpc>
              <a:buNone/>
            </a:pPr>
            <a:r>
              <a:rPr lang="kk-KZ" dirty="0" smtClean="0"/>
              <a:t>     </a:t>
            </a:r>
            <a:r>
              <a:rPr lang="kk-KZ" sz="2400" b="1" dirty="0">
                <a:solidFill>
                  <a:srgbClr val="1D3D66"/>
                </a:solidFill>
              </a:rPr>
              <a:t> </a:t>
            </a:r>
            <a:r>
              <a:rPr lang="kk-KZ" sz="2400" b="1" dirty="0" smtClean="0">
                <a:solidFill>
                  <a:srgbClr val="1D3D66"/>
                </a:solidFill>
              </a:rPr>
              <a:t>                                                  </a:t>
            </a:r>
            <a:endParaRPr lang="ru-RU" sz="2400" b="1" dirty="0" smtClean="0">
              <a:solidFill>
                <a:srgbClr val="1D3D66"/>
              </a:solidFill>
            </a:endParaRPr>
          </a:p>
          <a:p>
            <a:pPr marL="0" indent="0">
              <a:lnSpc>
                <a:spcPct val="100000"/>
              </a:lnSpc>
              <a:buNone/>
            </a:pPr>
            <a:r>
              <a:rPr lang="kk-KZ" sz="2400" b="1" dirty="0" smtClean="0"/>
              <a:t>                                                                                       </a:t>
            </a:r>
          </a:p>
        </p:txBody>
      </p:sp>
      <p:pic>
        <p:nvPicPr>
          <p:cNvPr id="5" name="Рисунок 4">
            <a:extLst>
              <a:ext uri="{FF2B5EF4-FFF2-40B4-BE49-F238E27FC236}">
                <a16:creationId xmlns="" xmlns:a16="http://schemas.microsoft.com/office/drawing/2014/main" id="{1ACB0E8F-55ED-418E-BD40-06C81E126B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55" y="2709218"/>
            <a:ext cx="3479453" cy="3398986"/>
          </a:xfrm>
          <a:prstGeom prst="rect">
            <a:avLst/>
          </a:prstGeom>
        </p:spPr>
      </p:pic>
      <p:sp>
        <p:nvSpPr>
          <p:cNvPr id="7" name="TextBox 6">
            <a:extLst>
              <a:ext uri="{FF2B5EF4-FFF2-40B4-BE49-F238E27FC236}">
                <a16:creationId xmlns="" xmlns:a16="http://schemas.microsoft.com/office/drawing/2014/main" id="{C6F2ECC7-D67B-4225-8677-ECE05C2AD15F}"/>
              </a:ext>
            </a:extLst>
          </p:cNvPr>
          <p:cNvSpPr txBox="1"/>
          <p:nvPr/>
        </p:nvSpPr>
        <p:spPr>
          <a:xfrm>
            <a:off x="7763212" y="6187989"/>
            <a:ext cx="3822653"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Концертный зал</a:t>
            </a:r>
            <a:endParaRPr lang="x-none" sz="1600" dirty="0"/>
          </a:p>
        </p:txBody>
      </p:sp>
      <p:sp>
        <p:nvSpPr>
          <p:cNvPr id="8" name="TextBox 7">
            <a:extLst>
              <a:ext uri="{FF2B5EF4-FFF2-40B4-BE49-F238E27FC236}">
                <a16:creationId xmlns="" xmlns:a16="http://schemas.microsoft.com/office/drawing/2014/main" id="{C6F2ECC7-D67B-4225-8677-ECE05C2AD15F}"/>
              </a:ext>
            </a:extLst>
          </p:cNvPr>
          <p:cNvSpPr txBox="1"/>
          <p:nvPr/>
        </p:nvSpPr>
        <p:spPr>
          <a:xfrm>
            <a:off x="4155815" y="6187989"/>
            <a:ext cx="3426038"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А-22</a:t>
            </a:r>
            <a:endParaRPr lang="x-none" sz="1600" dirty="0"/>
          </a:p>
        </p:txBody>
      </p:sp>
      <p:sp>
        <p:nvSpPr>
          <p:cNvPr id="9" name="TextBox 8">
            <a:extLst>
              <a:ext uri="{FF2B5EF4-FFF2-40B4-BE49-F238E27FC236}">
                <a16:creationId xmlns="" xmlns:a16="http://schemas.microsoft.com/office/drawing/2014/main" id="{C6F2ECC7-D67B-4225-8677-ECE05C2AD15F}"/>
              </a:ext>
            </a:extLst>
          </p:cNvPr>
          <p:cNvSpPr txBox="1"/>
          <p:nvPr/>
        </p:nvSpPr>
        <p:spPr>
          <a:xfrm>
            <a:off x="412956" y="6187989"/>
            <a:ext cx="3461352"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А-15</a:t>
            </a:r>
            <a:endParaRPr lang="x-none" sz="1600" dirty="0"/>
          </a:p>
        </p:txBody>
      </p:sp>
      <p:sp>
        <p:nvSpPr>
          <p:cNvPr id="13" name="TextBox 12">
            <a:extLst>
              <a:ext uri="{FF2B5EF4-FFF2-40B4-BE49-F238E27FC236}">
                <a16:creationId xmlns="" xmlns:a16="http://schemas.microsoft.com/office/drawing/2014/main" id="{EC48D877-66AC-4408-B981-97312A644CC7}"/>
              </a:ext>
            </a:extLst>
          </p:cNvPr>
          <p:cNvSpPr txBox="1"/>
          <p:nvPr/>
        </p:nvSpPr>
        <p:spPr>
          <a:xfrm>
            <a:off x="4155815" y="2085412"/>
            <a:ext cx="3426038"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noFill/>
              </a:rPr>
              <a:t>А-</a:t>
            </a:r>
            <a:r>
              <a:rPr lang="kk-KZ" sz="1600" dirty="0" smtClean="0">
                <a:solidFill>
                  <a:schemeClr val="bg1"/>
                </a:solidFill>
              </a:rPr>
              <a:t>Актерлік өнер</a:t>
            </a:r>
            <a:r>
              <a:rPr lang="kk-KZ" sz="1600" dirty="0" smtClean="0">
                <a:noFill/>
              </a:rPr>
              <a:t>0</a:t>
            </a:r>
            <a:endParaRPr lang="x-none" sz="1600" dirty="0">
              <a:noFill/>
            </a:endParaRPr>
          </a:p>
        </p:txBody>
      </p:sp>
      <p:sp>
        <p:nvSpPr>
          <p:cNvPr id="16" name="TextBox 15">
            <a:extLst>
              <a:ext uri="{FF2B5EF4-FFF2-40B4-BE49-F238E27FC236}">
                <a16:creationId xmlns="" xmlns:a16="http://schemas.microsoft.com/office/drawing/2014/main" id="{EC48D877-66AC-4408-B981-97312A644CC7}"/>
              </a:ext>
            </a:extLst>
          </p:cNvPr>
          <p:cNvSpPr txBox="1"/>
          <p:nvPr/>
        </p:nvSpPr>
        <p:spPr>
          <a:xfrm>
            <a:off x="3006138" y="1274301"/>
            <a:ext cx="5725391"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Бағыттар бойынша оқу сабақтарын өткізуге арналған мамандырылған аудиториялар</a:t>
            </a:r>
            <a:endParaRPr lang="ru-RU" sz="1600" dirty="0"/>
          </a:p>
        </p:txBody>
      </p:sp>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5815" y="2709218"/>
            <a:ext cx="3426038" cy="3398986"/>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213" y="2709218"/>
            <a:ext cx="3822652" cy="3398986"/>
          </a:xfrm>
          <a:prstGeom prst="rect">
            <a:avLst/>
          </a:prstGeom>
        </p:spPr>
      </p:pic>
    </p:spTree>
    <p:extLst>
      <p:ext uri="{BB962C8B-B14F-4D97-AF65-F5344CB8AC3E}">
        <p14:creationId xmlns:p14="http://schemas.microsoft.com/office/powerpoint/2010/main" val="810699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8188" y="5287742"/>
            <a:ext cx="11418277" cy="4595446"/>
          </a:xfrm>
        </p:spPr>
        <p:txBody>
          <a:bodyPr/>
          <a:lstStyle/>
          <a:p>
            <a:pPr marL="0" indent="0">
              <a:buNone/>
            </a:pPr>
            <a:r>
              <a:rPr lang="ru-RU" dirty="0" smtClean="0"/>
              <a:t>  </a:t>
            </a:r>
          </a:p>
          <a:p>
            <a:pPr marL="0" indent="0">
              <a:buNone/>
            </a:pPr>
            <a:endParaRPr lang="kk-KZ" dirty="0"/>
          </a:p>
          <a:p>
            <a:pPr marL="0" indent="0">
              <a:buNone/>
            </a:pPr>
            <a:endParaRPr lang="kk-KZ" dirty="0" smtClean="0"/>
          </a:p>
          <a:p>
            <a:pPr marL="0" indent="0">
              <a:buNone/>
            </a:pPr>
            <a:endParaRPr lang="kk-KZ" dirty="0"/>
          </a:p>
          <a:p>
            <a:pPr marL="0" indent="0">
              <a:buNone/>
            </a:pPr>
            <a:endParaRPr lang="ru-RU" dirty="0"/>
          </a:p>
        </p:txBody>
      </p:sp>
      <p:sp>
        <p:nvSpPr>
          <p:cNvPr id="5" name="TextBox 4">
            <a:extLst>
              <a:ext uri="{FF2B5EF4-FFF2-40B4-BE49-F238E27FC236}">
                <a16:creationId xmlns="" xmlns:a16="http://schemas.microsoft.com/office/drawing/2014/main" id="{EC48D877-66AC-4408-B981-97312A644CC7}"/>
              </a:ext>
            </a:extLst>
          </p:cNvPr>
          <p:cNvSpPr txBox="1"/>
          <p:nvPr/>
        </p:nvSpPr>
        <p:spPr>
          <a:xfrm>
            <a:off x="3006138" y="1274301"/>
            <a:ext cx="5725391" cy="58477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Бағыттар бойынша оқу сабақтарын өткізуге арналған мамандырылған аудиториялар</a:t>
            </a:r>
            <a:endParaRPr lang="ru-RU" sz="1600" dirty="0"/>
          </a:p>
        </p:txBody>
      </p:sp>
      <p:sp>
        <p:nvSpPr>
          <p:cNvPr id="7" name="TextBox 6">
            <a:extLst>
              <a:ext uri="{FF2B5EF4-FFF2-40B4-BE49-F238E27FC236}">
                <a16:creationId xmlns="" xmlns:a16="http://schemas.microsoft.com/office/drawing/2014/main" id="{EC48D877-66AC-4408-B981-97312A644CC7}"/>
              </a:ext>
            </a:extLst>
          </p:cNvPr>
          <p:cNvSpPr txBox="1"/>
          <p:nvPr/>
        </p:nvSpPr>
        <p:spPr>
          <a:xfrm>
            <a:off x="4047524" y="2074985"/>
            <a:ext cx="3642617"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noFill/>
              </a:rPr>
              <a:t>А-</a:t>
            </a:r>
            <a:r>
              <a:rPr lang="kk-KZ" sz="1600" dirty="0" smtClean="0">
                <a:solidFill>
                  <a:schemeClr val="bg1"/>
                </a:solidFill>
              </a:rPr>
              <a:t>Вокалдық өнер</a:t>
            </a:r>
            <a:r>
              <a:rPr lang="kk-KZ" sz="1600" dirty="0" smtClean="0">
                <a:noFill/>
              </a:rPr>
              <a:t>0</a:t>
            </a:r>
            <a:endParaRPr lang="x-none" sz="1600" dirty="0">
              <a:noFill/>
            </a:endParaRPr>
          </a:p>
        </p:txBody>
      </p:sp>
      <p:pic>
        <p:nvPicPr>
          <p:cNvPr id="8" name="Рисунок 7">
            <a:extLst>
              <a:ext uri="{FF2B5EF4-FFF2-40B4-BE49-F238E27FC236}">
                <a16:creationId xmlns="" xmlns:a16="http://schemas.microsoft.com/office/drawing/2014/main" id="{52175DDD-9AB6-43FF-B4EB-5F7D3B248F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2" t="-197" r="1158" b="197"/>
          <a:stretch/>
        </p:blipFill>
        <p:spPr>
          <a:xfrm>
            <a:off x="153195" y="2693456"/>
            <a:ext cx="3610709" cy="3210132"/>
          </a:xfrm>
          <a:prstGeom prst="rect">
            <a:avLst/>
          </a:prstGeom>
        </p:spPr>
      </p:pic>
      <p:sp>
        <p:nvSpPr>
          <p:cNvPr id="9" name="TextBox 8">
            <a:extLst>
              <a:ext uri="{FF2B5EF4-FFF2-40B4-BE49-F238E27FC236}">
                <a16:creationId xmlns="" xmlns:a16="http://schemas.microsoft.com/office/drawing/2014/main" id="{8AF7117A-4EF0-48DB-BC00-57C828FC010A}"/>
              </a:ext>
            </a:extLst>
          </p:cNvPr>
          <p:cNvSpPr txBox="1"/>
          <p:nvPr/>
        </p:nvSpPr>
        <p:spPr>
          <a:xfrm>
            <a:off x="153195" y="6119497"/>
            <a:ext cx="3610710"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a:t>А-25</a:t>
            </a:r>
          </a:p>
        </p:txBody>
      </p:sp>
      <p:pic>
        <p:nvPicPr>
          <p:cNvPr id="10" name="Рисунок 9">
            <a:extLst>
              <a:ext uri="{FF2B5EF4-FFF2-40B4-BE49-F238E27FC236}">
                <a16:creationId xmlns:a16="http://schemas.microsoft.com/office/drawing/2014/main" xmlns="" id="{32B91B72-5B85-4862-A11C-EB77D74AD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96" b="18288"/>
          <a:stretch/>
        </p:blipFill>
        <p:spPr>
          <a:xfrm>
            <a:off x="4047524" y="2693456"/>
            <a:ext cx="3642617" cy="3210132"/>
          </a:xfrm>
          <a:prstGeom prst="rect">
            <a:avLst/>
          </a:prstGeom>
        </p:spPr>
      </p:pic>
      <p:sp>
        <p:nvSpPr>
          <p:cNvPr id="11" name="TextBox 10">
            <a:extLst>
              <a:ext uri="{FF2B5EF4-FFF2-40B4-BE49-F238E27FC236}">
                <a16:creationId xmlns="" xmlns:a16="http://schemas.microsoft.com/office/drawing/2014/main" id="{8AF7117A-4EF0-48DB-BC00-57C828FC010A}"/>
              </a:ext>
            </a:extLst>
          </p:cNvPr>
          <p:cNvSpPr txBox="1"/>
          <p:nvPr/>
        </p:nvSpPr>
        <p:spPr>
          <a:xfrm>
            <a:off x="4047524" y="6119497"/>
            <a:ext cx="3642616"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А-30</a:t>
            </a:r>
            <a:endParaRPr lang="kk-KZ" sz="1600" dirty="0"/>
          </a:p>
        </p:txBody>
      </p:sp>
      <p:sp>
        <p:nvSpPr>
          <p:cNvPr id="12" name="TextBox 11">
            <a:extLst>
              <a:ext uri="{FF2B5EF4-FFF2-40B4-BE49-F238E27FC236}">
                <a16:creationId xmlns="" xmlns:a16="http://schemas.microsoft.com/office/drawing/2014/main" id="{8AF7117A-4EF0-48DB-BC00-57C828FC010A}"/>
              </a:ext>
            </a:extLst>
          </p:cNvPr>
          <p:cNvSpPr txBox="1"/>
          <p:nvPr/>
        </p:nvSpPr>
        <p:spPr>
          <a:xfrm>
            <a:off x="8080531" y="6119497"/>
            <a:ext cx="3490941" cy="338554"/>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dirty="0" smtClean="0"/>
              <a:t>А-36</a:t>
            </a:r>
            <a:endParaRPr lang="kk-KZ" sz="1600"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3761" y="2693457"/>
            <a:ext cx="3597711" cy="3210132"/>
          </a:xfrm>
          <a:prstGeom prst="rect">
            <a:avLst/>
          </a:prstGeom>
        </p:spPr>
      </p:pic>
    </p:spTree>
    <p:extLst>
      <p:ext uri="{BB962C8B-B14F-4D97-AF65-F5344CB8AC3E}">
        <p14:creationId xmlns:p14="http://schemas.microsoft.com/office/powerpoint/2010/main" val="854149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Корпоративныне цвета">
      <a:dk1>
        <a:sysClr val="windowText" lastClr="000000"/>
      </a:dk1>
      <a:lt1>
        <a:sysClr val="window" lastClr="FFFFFF"/>
      </a:lt1>
      <a:dk2>
        <a:srgbClr val="1D3D66"/>
      </a:dk2>
      <a:lt2>
        <a:srgbClr val="AEAEAE"/>
      </a:lt2>
      <a:accent1>
        <a:srgbClr val="E06E37"/>
      </a:accent1>
      <a:accent2>
        <a:srgbClr val="1D3D66"/>
      </a:accent2>
      <a:accent3>
        <a:srgbClr val="A682FF"/>
      </a:accent3>
      <a:accent4>
        <a:srgbClr val="55C1FF"/>
      </a:accent4>
      <a:accent5>
        <a:srgbClr val="5887FF"/>
      </a:accent5>
      <a:accent6>
        <a:srgbClr val="4DCCBD"/>
      </a:accent6>
      <a:hlink>
        <a:srgbClr val="0563C1"/>
      </a:hlink>
      <a:folHlink>
        <a:srgbClr val="954F72"/>
      </a:folHlink>
    </a:clrScheme>
    <a:fontScheme name="Корпоративный шрифт 1">
      <a:majorFont>
        <a:latin typeface="Montserrat"/>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2195</TotalTime>
  <Words>1571</Words>
  <Application>Microsoft Office PowerPoint</Application>
  <PresentationFormat>Широкоэкранный</PresentationFormat>
  <Paragraphs>191</Paragraphs>
  <Slides>14</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Segoe UI</vt:lpstr>
      <vt:lpstr>Calibri</vt:lpstr>
      <vt:lpstr>Montserrat</vt:lpstr>
      <vt:lpstr>Times New Roman</vt:lpstr>
      <vt:lpstr>Arial</vt:lpstr>
      <vt:lpstr>Тема Office</vt:lpstr>
      <vt:lpstr>«ТОРАЙҒЫРОВ УНИВЕРСИТЕТІ» КЕАҚ-ДА  6В02104 «АКТЕРЛІК ӨНЕР», 6В02103 «ВОКАЛДЫҚ ӨНЕР»,  6В02101 «АСПАПТЫҚ ОРЫНДАУШЫЛЫҚ» БІЛІМ БЕРУ БАҒДАРЛАМАЛАРЫН ІСКЕ АСЫРУ ТУРАЛЫ ЕСЕП</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Каирбаев Ернар Болатович</dc:creator>
  <cp:lastModifiedBy>Попандопуло Михаил Павлович</cp:lastModifiedBy>
  <cp:revision>318</cp:revision>
  <dcterms:created xsi:type="dcterms:W3CDTF">2023-05-22T04:39:02Z</dcterms:created>
  <dcterms:modified xsi:type="dcterms:W3CDTF">2025-03-05T10:28:09Z</dcterms:modified>
</cp:coreProperties>
</file>