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23" r:id="rId5"/>
    <p:sldId id="321" r:id="rId6"/>
    <p:sldId id="326" r:id="rId7"/>
    <p:sldId id="320" r:id="rId8"/>
    <p:sldId id="319" r:id="rId9"/>
    <p:sldId id="314" r:id="rId10"/>
    <p:sldId id="310" r:id="rId11"/>
  </p:sldIdLst>
  <p:sldSz cx="12192000" cy="6858000"/>
  <p:notesSz cx="6858000" cy="9947275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1684080-D94E-44F3-8861-23C3B1AF4827}">
          <p14:sldIdLst>
            <p14:sldId id="323"/>
            <p14:sldId id="321"/>
            <p14:sldId id="326"/>
            <p14:sldId id="320"/>
            <p14:sldId id="319"/>
            <p14:sldId id="314"/>
            <p14:sldId id="31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8BF"/>
    <a:srgbClr val="586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 autoAdjust="0"/>
    <p:restoredTop sz="95388" autoAdjust="0"/>
  </p:normalViewPr>
  <p:slideViewPr>
    <p:cSldViewPr snapToGrid="0">
      <p:cViewPr varScale="1">
        <p:scale>
          <a:sx n="84" d="100"/>
          <a:sy n="84" d="100"/>
        </p:scale>
        <p:origin x="66" y="504"/>
      </p:cViewPr>
      <p:guideLst/>
    </p:cSldViewPr>
  </p:slideViewPr>
  <p:outlineViewPr>
    <p:cViewPr>
      <p:scale>
        <a:sx n="33" d="100"/>
        <a:sy n="33" d="100"/>
      </p:scale>
      <p:origin x="0" y="-77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3984" y="1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custSel modSld modMainMaster modNotesMaster modHandout">
      <pc:chgData name="Fake Test User" userId="SID-0" providerId="Test" clId="FakeClientId" dt="2024-03-07T09:19:33.819" v="50" actId="790"/>
      <pc:docMkLst>
        <pc:docMk/>
      </pc:docMkLst>
      <pc:sldChg chg="modNotes">
        <pc:chgData name="Fake Test User" userId="SID-0" providerId="Test" clId="FakeClientId" dt="2024-03-07T09:14:49.784" v="16" actId="790"/>
        <pc:sldMkLst>
          <pc:docMk/>
          <pc:sldMk cId="704370842" sldId="310"/>
        </pc:sldMkLst>
      </pc:sldChg>
      <pc:sldChg chg="modSp mod modNotes">
        <pc:chgData name="Fake Test User" userId="SID-0" providerId="Test" clId="FakeClientId" dt="2024-03-07T09:17:35.958" v="33" actId="790"/>
        <pc:sldMkLst>
          <pc:docMk/>
          <pc:sldMk cId="1669023770" sldId="311"/>
        </pc:sldMkLst>
        <pc:spChg chg="mod">
          <ac:chgData name="Fake Test User" userId="SID-0" providerId="Test" clId="FakeClientId" dt="2024-03-07T09:17:35.958" v="33" actId="790"/>
          <ac:spMkLst>
            <pc:docMk/>
            <pc:sldMk cId="1669023770" sldId="311"/>
            <ac:spMk id="2" creationId="{D444EDC2-BFBF-920F-CB70-9AF732466054}"/>
          </ac:spMkLst>
        </pc:spChg>
        <pc:spChg chg="mod">
          <ac:chgData name="Fake Test User" userId="SID-0" providerId="Test" clId="FakeClientId" dt="2024-03-07T09:17:35.958" v="33" actId="790"/>
          <ac:spMkLst>
            <pc:docMk/>
            <pc:sldMk cId="1669023770" sldId="311"/>
            <ac:spMk id="4" creationId="{CA7BF639-9897-7AC5-9AE9-B87BE1DE79F3}"/>
          </ac:spMkLst>
        </pc:spChg>
        <pc:graphicFrameChg chg="modGraphic">
          <ac:chgData name="Fake Test User" userId="SID-0" providerId="Test" clId="FakeClientId" dt="2024-03-07T09:17:25.692" v="32" actId="14734"/>
          <ac:graphicFrameMkLst>
            <pc:docMk/>
            <pc:sldMk cId="1669023770" sldId="311"/>
            <ac:graphicFrameMk id="5" creationId="{D1DCF783-46E9-D159-7BE1-A0FAAD6D6524}"/>
          </ac:graphicFrameMkLst>
        </pc:graphicFrameChg>
      </pc:sldChg>
      <pc:sldChg chg="modSp mod modNotes">
        <pc:chgData name="Fake Test User" userId="SID-0" providerId="Test" clId="FakeClientId" dt="2024-03-07T09:17:43.895" v="34" actId="790"/>
        <pc:sldMkLst>
          <pc:docMk/>
          <pc:sldMk cId="952135350" sldId="312"/>
        </pc:sldMkLst>
        <pc:spChg chg="mod">
          <ac:chgData name="Fake Test User" userId="SID-0" providerId="Test" clId="FakeClientId" dt="2024-03-07T09:17:43.895" v="34" actId="790"/>
          <ac:spMkLst>
            <pc:docMk/>
            <pc:sldMk cId="952135350" sldId="312"/>
            <ac:spMk id="2" creationId="{35BFFCC8-C04D-0071-3B14-4AF828E000B0}"/>
          </ac:spMkLst>
        </pc:spChg>
        <pc:spChg chg="mod">
          <ac:chgData name="Fake Test User" userId="SID-0" providerId="Test" clId="FakeClientId" dt="2024-03-07T09:17:43.895" v="34" actId="790"/>
          <ac:spMkLst>
            <pc:docMk/>
            <pc:sldMk cId="952135350" sldId="312"/>
            <ac:spMk id="3" creationId="{D9D6A759-37B6-1E14-BD05-D652BEECEA33}"/>
          </ac:spMkLst>
        </pc:spChg>
        <pc:spChg chg="mod">
          <ac:chgData name="Fake Test User" userId="SID-0" providerId="Test" clId="FakeClientId" dt="2024-03-07T09:17:43.895" v="34" actId="790"/>
          <ac:spMkLst>
            <pc:docMk/>
            <pc:sldMk cId="952135350" sldId="312"/>
            <ac:spMk id="6" creationId="{9F0E1748-5A63-CCAD-65B2-FB5DB78846F2}"/>
          </ac:spMkLst>
        </pc:spChg>
        <pc:spChg chg="mod">
          <ac:chgData name="Fake Test User" userId="SID-0" providerId="Test" clId="FakeClientId" dt="2024-03-07T09:17:43.895" v="34" actId="790"/>
          <ac:spMkLst>
            <pc:docMk/>
            <pc:sldMk cId="952135350" sldId="312"/>
            <ac:spMk id="7" creationId="{39118A24-4E50-F77D-EF17-46A29F012C34}"/>
          </ac:spMkLst>
        </pc:spChg>
      </pc:sldChg>
      <pc:sldChg chg="modSp mod modNotes">
        <pc:chgData name="Fake Test User" userId="SID-0" providerId="Test" clId="FakeClientId" dt="2024-03-07T09:18:37.256" v="44" actId="790"/>
        <pc:sldMkLst>
          <pc:docMk/>
          <pc:sldMk cId="2224546682" sldId="313"/>
        </pc:sldMkLst>
        <pc:spChg chg="mod">
          <ac:chgData name="Fake Test User" userId="SID-0" providerId="Test" clId="FakeClientId" dt="2024-03-07T09:18:31.818" v="43" actId="790"/>
          <ac:spMkLst>
            <pc:docMk/>
            <pc:sldMk cId="2224546682" sldId="313"/>
            <ac:spMk id="2" creationId="{6059FD0C-3CC0-6307-C5F3-CCBE0B14A19F}"/>
          </ac:spMkLst>
        </pc:spChg>
        <pc:spChg chg="mod">
          <ac:chgData name="Fake Test User" userId="SID-0" providerId="Test" clId="FakeClientId" dt="2024-03-07T09:18:31.818" v="43" actId="790"/>
          <ac:spMkLst>
            <pc:docMk/>
            <pc:sldMk cId="2224546682" sldId="313"/>
            <ac:spMk id="3" creationId="{71592F51-55CE-19DC-B632-AD19560BA9D1}"/>
          </ac:spMkLst>
        </pc:spChg>
        <pc:spChg chg="mod">
          <ac:chgData name="Fake Test User" userId="SID-0" providerId="Test" clId="FakeClientId" dt="2024-03-07T09:18:31.818" v="43" actId="790"/>
          <ac:spMkLst>
            <pc:docMk/>
            <pc:sldMk cId="2224546682" sldId="313"/>
            <ac:spMk id="4" creationId="{925AA6ED-97F0-825D-71BB-D4D461E7870C}"/>
          </ac:spMkLst>
        </pc:spChg>
        <pc:graphicFrameChg chg="mod modGraphic">
          <ac:chgData name="Fake Test User" userId="SID-0" providerId="Test" clId="FakeClientId" dt="2024-03-07T09:18:37.256" v="44" actId="790"/>
          <ac:graphicFrameMkLst>
            <pc:docMk/>
            <pc:sldMk cId="2224546682" sldId="313"/>
            <ac:graphicFrameMk id="5" creationId="{4BF48F46-6E7D-0880-9D66-315C864F7D0F}"/>
          </ac:graphicFrameMkLst>
        </pc:graphicFrameChg>
      </pc:sldChg>
      <pc:sldChg chg="modSp mod modNotes">
        <pc:chgData name="Fake Test User" userId="SID-0" providerId="Test" clId="FakeClientId" dt="2024-03-07T09:18:45.646" v="45" actId="790"/>
        <pc:sldMkLst>
          <pc:docMk/>
          <pc:sldMk cId="82250651" sldId="314"/>
        </pc:sldMkLst>
        <pc:spChg chg="mod">
          <ac:chgData name="Fake Test User" userId="SID-0" providerId="Test" clId="FakeClientId" dt="2024-03-07T09:18:45.646" v="45" actId="790"/>
          <ac:spMkLst>
            <pc:docMk/>
            <pc:sldMk cId="82250651" sldId="314"/>
            <ac:spMk id="2" creationId="{C1D94129-1999-7159-E6E3-7D6C478655BD}"/>
          </ac:spMkLst>
        </pc:spChg>
        <pc:spChg chg="mod">
          <ac:chgData name="Fake Test User" userId="SID-0" providerId="Test" clId="FakeClientId" dt="2024-03-07T09:18:45.646" v="45" actId="790"/>
          <ac:spMkLst>
            <pc:docMk/>
            <pc:sldMk cId="82250651" sldId="314"/>
            <ac:spMk id="3" creationId="{43B3004F-891E-E0B4-FC2D-A5949EC33A3D}"/>
          </ac:spMkLst>
        </pc:spChg>
        <pc:spChg chg="mod">
          <ac:chgData name="Fake Test User" userId="SID-0" providerId="Test" clId="FakeClientId" dt="2024-03-07T09:18:45.646" v="45" actId="790"/>
          <ac:spMkLst>
            <pc:docMk/>
            <pc:sldMk cId="82250651" sldId="314"/>
            <ac:spMk id="4" creationId="{E52EF1C1-5933-D909-38D2-D22F630A85FE}"/>
          </ac:spMkLst>
        </pc:spChg>
      </pc:sldChg>
      <pc:sldChg chg="modSp mod modNotes">
        <pc:chgData name="Fake Test User" userId="SID-0" providerId="Test" clId="FakeClientId" dt="2024-03-07T09:18:53.037" v="46" actId="790"/>
        <pc:sldMkLst>
          <pc:docMk/>
          <pc:sldMk cId="2302010161" sldId="315"/>
        </pc:sldMkLst>
        <pc:spChg chg="mod">
          <ac:chgData name="Fake Test User" userId="SID-0" providerId="Test" clId="FakeClientId" dt="2024-03-07T09:18:53.037" v="46" actId="790"/>
          <ac:spMkLst>
            <pc:docMk/>
            <pc:sldMk cId="2302010161" sldId="315"/>
            <ac:spMk id="2" creationId="{F7CE9E18-F4C2-3B3A-348B-BE5512664CA8}"/>
          </ac:spMkLst>
        </pc:spChg>
        <pc:spChg chg="mod">
          <ac:chgData name="Fake Test User" userId="SID-0" providerId="Test" clId="FakeClientId" dt="2024-03-07T09:18:53.037" v="46" actId="790"/>
          <ac:spMkLst>
            <pc:docMk/>
            <pc:sldMk cId="2302010161" sldId="315"/>
            <ac:spMk id="3" creationId="{E3C15354-374E-4710-792F-592E588BAAE2}"/>
          </ac:spMkLst>
        </pc:spChg>
        <pc:spChg chg="mod">
          <ac:chgData name="Fake Test User" userId="SID-0" providerId="Test" clId="FakeClientId" dt="2024-03-07T09:18:53.037" v="46" actId="790"/>
          <ac:spMkLst>
            <pc:docMk/>
            <pc:sldMk cId="2302010161" sldId="315"/>
            <ac:spMk id="4" creationId="{685D951B-D6C0-AB0A-0FFD-23670BE643EE}"/>
          </ac:spMkLst>
        </pc:spChg>
        <pc:spChg chg="mod">
          <ac:chgData name="Fake Test User" userId="SID-0" providerId="Test" clId="FakeClientId" dt="2024-03-07T09:18:53.037" v="46" actId="790"/>
          <ac:spMkLst>
            <pc:docMk/>
            <pc:sldMk cId="2302010161" sldId="315"/>
            <ac:spMk id="5" creationId="{25756543-DA8C-CEE2-0E13-19DE61C1349B}"/>
          </ac:spMkLst>
        </pc:spChg>
      </pc:sldChg>
      <pc:sldChg chg="modSp mod modNotes">
        <pc:chgData name="Fake Test User" userId="SID-0" providerId="Test" clId="FakeClientId" dt="2024-03-07T09:19:00.287" v="47" actId="790"/>
        <pc:sldMkLst>
          <pc:docMk/>
          <pc:sldMk cId="554382460" sldId="316"/>
        </pc:sldMkLst>
        <pc:spChg chg="mod">
          <ac:chgData name="Fake Test User" userId="SID-0" providerId="Test" clId="FakeClientId" dt="2024-03-07T09:19:00.287" v="47" actId="790"/>
          <ac:spMkLst>
            <pc:docMk/>
            <pc:sldMk cId="554382460" sldId="316"/>
            <ac:spMk id="2" creationId="{C7992593-AF79-3D1E-E253-0765DF0F513F}"/>
          </ac:spMkLst>
        </pc:spChg>
        <pc:spChg chg="mod">
          <ac:chgData name="Fake Test User" userId="SID-0" providerId="Test" clId="FakeClientId" dt="2024-03-07T09:19:00.287" v="47" actId="790"/>
          <ac:spMkLst>
            <pc:docMk/>
            <pc:sldMk cId="554382460" sldId="316"/>
            <ac:spMk id="3" creationId="{986F71E8-8D71-9405-3A01-01C3B8F86877}"/>
          </ac:spMkLst>
        </pc:spChg>
        <pc:spChg chg="mod">
          <ac:chgData name="Fake Test User" userId="SID-0" providerId="Test" clId="FakeClientId" dt="2024-03-07T09:19:00.287" v="47" actId="790"/>
          <ac:spMkLst>
            <pc:docMk/>
            <pc:sldMk cId="554382460" sldId="316"/>
            <ac:spMk id="4" creationId="{392C90C5-5198-C255-02F9-1608AA49E088}"/>
          </ac:spMkLst>
        </pc:spChg>
        <pc:spChg chg="mod">
          <ac:chgData name="Fake Test User" userId="SID-0" providerId="Test" clId="FakeClientId" dt="2024-03-07T09:19:00.287" v="47" actId="790"/>
          <ac:spMkLst>
            <pc:docMk/>
            <pc:sldMk cId="554382460" sldId="316"/>
            <ac:spMk id="5" creationId="{A34518A5-1C9D-79F3-349C-3E7AAFD98951}"/>
          </ac:spMkLst>
        </pc:spChg>
      </pc:sldChg>
      <pc:sldChg chg="modSp mod modNotes">
        <pc:chgData name="Fake Test User" userId="SID-0" providerId="Test" clId="FakeClientId" dt="2024-03-07T09:19:08.443" v="48" actId="790"/>
        <pc:sldMkLst>
          <pc:docMk/>
          <pc:sldMk cId="4011334062" sldId="317"/>
        </pc:sldMkLst>
        <pc:spChg chg="mod">
          <ac:chgData name="Fake Test User" userId="SID-0" providerId="Test" clId="FakeClientId" dt="2024-03-07T09:19:08.443" v="48" actId="790"/>
          <ac:spMkLst>
            <pc:docMk/>
            <pc:sldMk cId="4011334062" sldId="317"/>
            <ac:spMk id="2" creationId="{1B061384-8C2A-AC46-D296-2DF95CBF10BB}"/>
          </ac:spMkLst>
        </pc:spChg>
        <pc:spChg chg="mod">
          <ac:chgData name="Fake Test User" userId="SID-0" providerId="Test" clId="FakeClientId" dt="2024-03-07T09:19:08.443" v="48" actId="790"/>
          <ac:spMkLst>
            <pc:docMk/>
            <pc:sldMk cId="4011334062" sldId="317"/>
            <ac:spMk id="3" creationId="{FEF606B8-D15C-3916-2C66-49DEC593A3C2}"/>
          </ac:spMkLst>
        </pc:spChg>
      </pc:sldChg>
      <pc:sldChg chg="modSp mod modNotes">
        <pc:chgData name="Fake Test User" userId="SID-0" providerId="Test" clId="FakeClientId" dt="2024-03-07T09:19:16.725" v="49" actId="790"/>
        <pc:sldMkLst>
          <pc:docMk/>
          <pc:sldMk cId="2906152353" sldId="318"/>
        </pc:sldMkLst>
        <pc:spChg chg="mod">
          <ac:chgData name="Fake Test User" userId="SID-0" providerId="Test" clId="FakeClientId" dt="2024-03-07T09:19:16.725" v="49" actId="790"/>
          <ac:spMkLst>
            <pc:docMk/>
            <pc:sldMk cId="2906152353" sldId="318"/>
            <ac:spMk id="2" creationId="{CFDEBC60-AA38-5DEF-3160-0CAA68F3D28C}"/>
          </ac:spMkLst>
        </pc:spChg>
        <pc:spChg chg="mod">
          <ac:chgData name="Fake Test User" userId="SID-0" providerId="Test" clId="FakeClientId" dt="2024-03-07T09:19:16.725" v="49" actId="790"/>
          <ac:spMkLst>
            <pc:docMk/>
            <pc:sldMk cId="2906152353" sldId="318"/>
            <ac:spMk id="3" creationId="{1EBEE570-1B5E-FFD1-485D-D77E4E6FE7C0}"/>
          </ac:spMkLst>
        </pc:spChg>
        <pc:spChg chg="mod">
          <ac:chgData name="Fake Test User" userId="SID-0" providerId="Test" clId="FakeClientId" dt="2024-03-07T09:19:16.725" v="49" actId="790"/>
          <ac:spMkLst>
            <pc:docMk/>
            <pc:sldMk cId="2906152353" sldId="318"/>
            <ac:spMk id="4" creationId="{527C964F-E2D5-D8E7-C513-C47A7E409DF3}"/>
          </ac:spMkLst>
        </pc:spChg>
      </pc:sldChg>
      <pc:sldChg chg="modNotes">
        <pc:chgData name="Fake Test User" userId="SID-0" providerId="Test" clId="FakeClientId" dt="2024-03-07T09:13:41.489" v="6" actId="790"/>
        <pc:sldMkLst>
          <pc:docMk/>
          <pc:sldMk cId="3421680658" sldId="319"/>
        </pc:sldMkLst>
      </pc:sldChg>
      <pc:sldChg chg="modNotes">
        <pc:chgData name="Fake Test User" userId="SID-0" providerId="Test" clId="FakeClientId" dt="2024-03-07T09:13:37.067" v="5" actId="790"/>
        <pc:sldMkLst>
          <pc:docMk/>
          <pc:sldMk cId="3752118431" sldId="320"/>
        </pc:sldMkLst>
      </pc:sldChg>
      <pc:sldChg chg="modSp mod modNotes">
        <pc:chgData name="Fake Test User" userId="SID-0" providerId="Test" clId="FakeClientId" dt="2024-03-07T09:19:33.819" v="50" actId="790"/>
        <pc:sldMkLst>
          <pc:docMk/>
          <pc:sldMk cId="1607455252" sldId="321"/>
        </pc:sldMkLst>
        <pc:spChg chg="mod">
          <ac:chgData name="Fake Test User" userId="SID-0" providerId="Test" clId="FakeClientId" dt="2024-03-07T09:19:33.819" v="50" actId="790"/>
          <ac:spMkLst>
            <pc:docMk/>
            <pc:sldMk cId="1607455252" sldId="321"/>
            <ac:spMk id="2" creationId="{2CD97761-0B88-A5E8-0B78-C39173D05F4D}"/>
          </ac:spMkLst>
        </pc:spChg>
        <pc:spChg chg="mod">
          <ac:chgData name="Fake Test User" userId="SID-0" providerId="Test" clId="FakeClientId" dt="2024-03-07T09:19:33.819" v="50" actId="790"/>
          <ac:spMkLst>
            <pc:docMk/>
            <pc:sldMk cId="1607455252" sldId="321"/>
            <ac:spMk id="3" creationId="{02BA04E6-CD61-B962-4287-DEC1993C32D6}"/>
          </ac:spMkLst>
        </pc:spChg>
        <pc:spChg chg="mod">
          <ac:chgData name="Fake Test User" userId="SID-0" providerId="Test" clId="FakeClientId" dt="2024-03-07T09:19:33.819" v="50" actId="790"/>
          <ac:spMkLst>
            <pc:docMk/>
            <pc:sldMk cId="1607455252" sldId="321"/>
            <ac:spMk id="4" creationId="{2CD4601E-33F5-5714-867D-A0B584DA7C11}"/>
          </ac:spMkLst>
        </pc:spChg>
      </pc:sldChg>
      <pc:sldChg chg="modNotes">
        <pc:chgData name="Fake Test User" userId="SID-0" providerId="Test" clId="FakeClientId" dt="2024-03-07T09:13:28.879" v="3" actId="790"/>
        <pc:sldMkLst>
          <pc:docMk/>
          <pc:sldMk cId="3378822495" sldId="322"/>
        </pc:sldMkLst>
      </pc:sldChg>
      <pc:sldMasterChg chg="modSp mod modSldLayout">
        <pc:chgData name="Fake Test User" userId="SID-0" providerId="Test" clId="FakeClientId" dt="2024-03-07T09:17:05.817" v="30" actId="790"/>
        <pc:sldMasterMkLst>
          <pc:docMk/>
          <pc:sldMasterMk cId="737433849" sldId="2147483648"/>
        </pc:sldMasterMkLst>
        <pc:spChg chg="mod">
          <ac:chgData name="Fake Test User" userId="SID-0" providerId="Test" clId="FakeClientId" dt="2024-03-07T09:15:32.659" v="17" actId="790"/>
          <ac:spMkLst>
            <pc:docMk/>
            <pc:sldMasterMk cId="737433849" sldId="2147483648"/>
            <ac:spMk id="2" creationId="{0B82F216-62F1-7E0B-63FD-51C27CDAA1B4}"/>
          </ac:spMkLst>
        </pc:spChg>
        <pc:spChg chg="mod">
          <ac:chgData name="Fake Test User" userId="SID-0" providerId="Test" clId="FakeClientId" dt="2024-03-07T09:15:32.659" v="17" actId="790"/>
          <ac:spMkLst>
            <pc:docMk/>
            <pc:sldMasterMk cId="737433849" sldId="2147483648"/>
            <ac:spMk id="3" creationId="{7E61F31D-B959-2AD8-9208-FF08B574DB47}"/>
          </ac:spMkLst>
        </pc:spChg>
        <pc:spChg chg="mod">
          <ac:chgData name="Fake Test User" userId="SID-0" providerId="Test" clId="FakeClientId" dt="2024-03-07T09:15:32.659" v="17" actId="790"/>
          <ac:spMkLst>
            <pc:docMk/>
            <pc:sldMasterMk cId="737433849" sldId="2147483648"/>
            <ac:spMk id="4" creationId="{EF32C8C7-5C6C-400B-AEC0-4D8178161BBD}"/>
          </ac:spMkLst>
        </pc:spChg>
        <pc:spChg chg="mod">
          <ac:chgData name="Fake Test User" userId="SID-0" providerId="Test" clId="FakeClientId" dt="2024-03-07T09:15:32.659" v="17" actId="790"/>
          <ac:spMkLst>
            <pc:docMk/>
            <pc:sldMasterMk cId="737433849" sldId="2147483648"/>
            <ac:spMk id="5" creationId="{4B7105D6-7B52-4B7D-9473-BCD571A93A09}"/>
          </ac:spMkLst>
        </pc:spChg>
        <pc:spChg chg="mod">
          <ac:chgData name="Fake Test User" userId="SID-0" providerId="Test" clId="FakeClientId" dt="2024-03-07T09:15:32.659" v="17" actId="790"/>
          <ac:spMkLst>
            <pc:docMk/>
            <pc:sldMasterMk cId="737433849" sldId="2147483648"/>
            <ac:spMk id="6" creationId="{B13EAA0A-7090-4FA3-AD1C-CD4570404021}"/>
          </ac:spMkLst>
        </pc:spChg>
        <pc:sldLayoutChg chg="modSp mod">
          <pc:chgData name="Fake Test User" userId="SID-0" providerId="Test" clId="FakeClientId" dt="2024-03-07T09:17:05.817" v="30" actId="790"/>
          <pc:sldLayoutMkLst>
            <pc:docMk/>
            <pc:sldMasterMk cId="737433849" sldId="2147483648"/>
            <pc:sldLayoutMk cId="643748357" sldId="2147483681"/>
          </pc:sldLayoutMkLst>
          <pc:spChg chg="mod">
            <ac:chgData name="Fake Test User" userId="SID-0" providerId="Test" clId="FakeClientId" dt="2024-03-07T09:17:05.817" v="30" actId="790"/>
            <ac:spMkLst>
              <pc:docMk/>
              <pc:sldMasterMk cId="737433849" sldId="2147483648"/>
              <pc:sldLayoutMk cId="643748357" sldId="2147483681"/>
              <ac:spMk id="2" creationId="{E1B5E70F-EF03-B535-2505-BC971E3BC36D}"/>
            </ac:spMkLst>
          </pc:spChg>
          <pc:spChg chg="mod">
            <ac:chgData name="Fake Test User" userId="SID-0" providerId="Test" clId="FakeClientId" dt="2024-03-07T09:17:05.817" v="30" actId="790"/>
            <ac:spMkLst>
              <pc:docMk/>
              <pc:sldMasterMk cId="737433849" sldId="2147483648"/>
              <pc:sldLayoutMk cId="643748357" sldId="2147483681"/>
              <ac:spMk id="7" creationId="{B03A3B6B-5129-A46A-A20C-5D7BC706C9B1}"/>
            </ac:spMkLst>
          </pc:spChg>
          <pc:spChg chg="mod">
            <ac:chgData name="Fake Test User" userId="SID-0" providerId="Test" clId="FakeClientId" dt="2024-03-07T09:17:05.817" v="30" actId="790"/>
            <ac:spMkLst>
              <pc:docMk/>
              <pc:sldMasterMk cId="737433849" sldId="2147483648"/>
              <pc:sldLayoutMk cId="643748357" sldId="2147483681"/>
              <ac:spMk id="8" creationId="{24E401A1-8CEE-5E1B-343B-D737433AE63F}"/>
            </ac:spMkLst>
          </pc:spChg>
          <pc:spChg chg="mod">
            <ac:chgData name="Fake Test User" userId="SID-0" providerId="Test" clId="FakeClientId" dt="2024-03-07T09:17:05.817" v="30" actId="790"/>
            <ac:spMkLst>
              <pc:docMk/>
              <pc:sldMasterMk cId="737433849" sldId="2147483648"/>
              <pc:sldLayoutMk cId="643748357" sldId="2147483681"/>
              <ac:spMk id="10" creationId="{AD608249-3D60-D3B2-68C5-778D0EA18F2D}"/>
            </ac:spMkLst>
          </pc:spChg>
        </pc:sldLayoutChg>
        <pc:sldLayoutChg chg="modSp mod">
          <pc:chgData name="Fake Test User" userId="SID-0" providerId="Test" clId="FakeClientId" dt="2024-03-07T09:17:01.332" v="29" actId="790"/>
          <pc:sldLayoutMkLst>
            <pc:docMk/>
            <pc:sldMasterMk cId="737433849" sldId="2147483648"/>
            <pc:sldLayoutMk cId="2691357288" sldId="2147483682"/>
          </pc:sldLayoutMkLst>
          <pc:spChg chg="mod">
            <ac:chgData name="Fake Test User" userId="SID-0" providerId="Test" clId="FakeClientId" dt="2024-03-07T09:17:01.332" v="29" actId="790"/>
            <ac:spMkLst>
              <pc:docMk/>
              <pc:sldMasterMk cId="737433849" sldId="2147483648"/>
              <pc:sldLayoutMk cId="2691357288" sldId="2147483682"/>
              <ac:spMk id="2" creationId="{05DA3688-07D1-82D9-6818-C95E9A69C2F1}"/>
            </ac:spMkLst>
          </pc:spChg>
          <pc:spChg chg="mod">
            <ac:chgData name="Fake Test User" userId="SID-0" providerId="Test" clId="FakeClientId" dt="2024-03-07T09:17:01.332" v="29" actId="790"/>
            <ac:spMkLst>
              <pc:docMk/>
              <pc:sldMasterMk cId="737433849" sldId="2147483648"/>
              <pc:sldLayoutMk cId="2691357288" sldId="2147483682"/>
              <ac:spMk id="5" creationId="{94389812-0415-9025-AB21-4503F7DF3AB5}"/>
            </ac:spMkLst>
          </pc:spChg>
          <pc:spChg chg="mod">
            <ac:chgData name="Fake Test User" userId="SID-0" providerId="Test" clId="FakeClientId" dt="2024-03-07T09:17:01.332" v="29" actId="790"/>
            <ac:spMkLst>
              <pc:docMk/>
              <pc:sldMasterMk cId="737433849" sldId="2147483648"/>
              <pc:sldLayoutMk cId="2691357288" sldId="2147483682"/>
              <ac:spMk id="7" creationId="{75B3424C-4925-A7F7-02CD-84526B2E22EF}"/>
            </ac:spMkLst>
          </pc:spChg>
          <pc:spChg chg="mod">
            <ac:chgData name="Fake Test User" userId="SID-0" providerId="Test" clId="FakeClientId" dt="2024-03-07T09:17:01.332" v="29" actId="790"/>
            <ac:spMkLst>
              <pc:docMk/>
              <pc:sldMasterMk cId="737433849" sldId="2147483648"/>
              <pc:sldLayoutMk cId="2691357288" sldId="2147483682"/>
              <ac:spMk id="9" creationId="{CB43608F-0A38-CF4A-4B3B-F1212E786FDE}"/>
            </ac:spMkLst>
          </pc:spChg>
        </pc:sldLayoutChg>
        <pc:sldLayoutChg chg="modSp mod">
          <pc:chgData name="Fake Test User" userId="SID-0" providerId="Test" clId="FakeClientId" dt="2024-03-07T09:16:54.879" v="28" actId="790"/>
          <pc:sldLayoutMkLst>
            <pc:docMk/>
            <pc:sldMasterMk cId="737433849" sldId="2147483648"/>
            <pc:sldLayoutMk cId="852814036" sldId="2147483684"/>
          </pc:sldLayoutMkLst>
          <pc:spChg chg="mod">
            <ac:chgData name="Fake Test User" userId="SID-0" providerId="Test" clId="FakeClientId" dt="2024-03-07T09:16:54.879" v="28" actId="790"/>
            <ac:spMkLst>
              <pc:docMk/>
              <pc:sldMasterMk cId="737433849" sldId="2147483648"/>
              <pc:sldLayoutMk cId="852814036" sldId="2147483684"/>
              <ac:spMk id="2" creationId="{8814D5F7-E70A-5F97-5C8F-95B9E1B6D492}"/>
            </ac:spMkLst>
          </pc:spChg>
          <pc:spChg chg="mod">
            <ac:chgData name="Fake Test User" userId="SID-0" providerId="Test" clId="FakeClientId" dt="2024-03-07T09:16:54.879" v="28" actId="790"/>
            <ac:spMkLst>
              <pc:docMk/>
              <pc:sldMasterMk cId="737433849" sldId="2147483648"/>
              <pc:sldLayoutMk cId="852814036" sldId="2147483684"/>
              <ac:spMk id="5" creationId="{94389812-0415-9025-AB21-4503F7DF3AB5}"/>
            </ac:spMkLst>
          </pc:spChg>
          <pc:spChg chg="mod">
            <ac:chgData name="Fake Test User" userId="SID-0" providerId="Test" clId="FakeClientId" dt="2024-03-07T09:16:54.879" v="28" actId="790"/>
            <ac:spMkLst>
              <pc:docMk/>
              <pc:sldMasterMk cId="737433849" sldId="2147483648"/>
              <pc:sldLayoutMk cId="852814036" sldId="2147483684"/>
              <ac:spMk id="7" creationId="{75B3424C-4925-A7F7-02CD-84526B2E22EF}"/>
            </ac:spMkLst>
          </pc:spChg>
          <pc:spChg chg="mod">
            <ac:chgData name="Fake Test User" userId="SID-0" providerId="Test" clId="FakeClientId" dt="2024-03-07T09:16:54.879" v="28" actId="790"/>
            <ac:spMkLst>
              <pc:docMk/>
              <pc:sldMasterMk cId="737433849" sldId="2147483648"/>
              <pc:sldLayoutMk cId="852814036" sldId="2147483684"/>
              <ac:spMk id="8" creationId="{8B0AB10A-3CAB-D4C0-3CB1-401461802BD3}"/>
            </ac:spMkLst>
          </pc:spChg>
          <pc:spChg chg="mod">
            <ac:chgData name="Fake Test User" userId="SID-0" providerId="Test" clId="FakeClientId" dt="2024-03-07T09:16:54.879" v="28" actId="790"/>
            <ac:spMkLst>
              <pc:docMk/>
              <pc:sldMasterMk cId="737433849" sldId="2147483648"/>
              <pc:sldLayoutMk cId="852814036" sldId="2147483684"/>
              <ac:spMk id="11" creationId="{7DBA8ADB-B20F-8404-46AB-AF67E25C7C75}"/>
            </ac:spMkLst>
          </pc:spChg>
        </pc:sldLayoutChg>
        <pc:sldLayoutChg chg="modSp mod">
          <pc:chgData name="Fake Test User" userId="SID-0" providerId="Test" clId="FakeClientId" dt="2024-03-07T09:16:43.332" v="27" actId="790"/>
          <pc:sldLayoutMkLst>
            <pc:docMk/>
            <pc:sldMasterMk cId="737433849" sldId="2147483648"/>
            <pc:sldLayoutMk cId="3409299127" sldId="2147483685"/>
          </pc:sldLayoutMkLst>
          <pc:spChg chg="mod">
            <ac:chgData name="Fake Test User" userId="SID-0" providerId="Test" clId="FakeClientId" dt="2024-03-07T09:16:43.332" v="27" actId="790"/>
            <ac:spMkLst>
              <pc:docMk/>
              <pc:sldMasterMk cId="737433849" sldId="2147483648"/>
              <pc:sldLayoutMk cId="3409299127" sldId="2147483685"/>
              <ac:spMk id="2" creationId="{6E0EC71B-95A1-C740-6B1F-F8DF02E2D164}"/>
            </ac:spMkLst>
          </pc:spChg>
          <pc:spChg chg="mod">
            <ac:chgData name="Fake Test User" userId="SID-0" providerId="Test" clId="FakeClientId" dt="2024-03-07T09:16:43.332" v="27" actId="790"/>
            <ac:spMkLst>
              <pc:docMk/>
              <pc:sldMasterMk cId="737433849" sldId="2147483648"/>
              <pc:sldLayoutMk cId="3409299127" sldId="2147483685"/>
              <ac:spMk id="5" creationId="{94389812-0415-9025-AB21-4503F7DF3AB5}"/>
            </ac:spMkLst>
          </pc:spChg>
          <pc:spChg chg="mod">
            <ac:chgData name="Fake Test User" userId="SID-0" providerId="Test" clId="FakeClientId" dt="2024-03-07T09:16:43.332" v="27" actId="790"/>
            <ac:spMkLst>
              <pc:docMk/>
              <pc:sldMasterMk cId="737433849" sldId="2147483648"/>
              <pc:sldLayoutMk cId="3409299127" sldId="2147483685"/>
              <ac:spMk id="7" creationId="{75B3424C-4925-A7F7-02CD-84526B2E22EF}"/>
            </ac:spMkLst>
          </pc:spChg>
          <pc:spChg chg="mod">
            <ac:chgData name="Fake Test User" userId="SID-0" providerId="Test" clId="FakeClientId" dt="2024-03-07T09:16:43.332" v="27" actId="790"/>
            <ac:spMkLst>
              <pc:docMk/>
              <pc:sldMasterMk cId="737433849" sldId="2147483648"/>
              <pc:sldLayoutMk cId="3409299127" sldId="2147483685"/>
              <ac:spMk id="12" creationId="{617CE1C3-9892-2E23-986F-80ABB41823D6}"/>
            </ac:spMkLst>
          </pc:spChg>
          <pc:spChg chg="mod">
            <ac:chgData name="Fake Test User" userId="SID-0" providerId="Test" clId="FakeClientId" dt="2024-03-07T09:16:43.332" v="27" actId="790"/>
            <ac:spMkLst>
              <pc:docMk/>
              <pc:sldMasterMk cId="737433849" sldId="2147483648"/>
              <pc:sldLayoutMk cId="3409299127" sldId="2147483685"/>
              <ac:spMk id="14" creationId="{EA708189-1532-1BDD-104F-4D8556146CEE}"/>
            </ac:spMkLst>
          </pc:spChg>
        </pc:sldLayoutChg>
        <pc:sldLayoutChg chg="modSp mod">
          <pc:chgData name="Fake Test User" userId="SID-0" providerId="Test" clId="FakeClientId" dt="2024-03-07T09:16:33.723" v="26" actId="790"/>
          <pc:sldLayoutMkLst>
            <pc:docMk/>
            <pc:sldMasterMk cId="737433849" sldId="2147483648"/>
            <pc:sldLayoutMk cId="2236107460" sldId="2147483686"/>
          </pc:sldLayoutMkLst>
          <pc:spChg chg="mod">
            <ac:chgData name="Fake Test User" userId="SID-0" providerId="Test" clId="FakeClientId" dt="2024-03-07T09:16:33.723" v="26" actId="790"/>
            <ac:spMkLst>
              <pc:docMk/>
              <pc:sldMasterMk cId="737433849" sldId="2147483648"/>
              <pc:sldLayoutMk cId="2236107460" sldId="2147483686"/>
              <ac:spMk id="2" creationId="{8809D86D-3DDE-CA24-4CAA-DF6944B9BCBB}"/>
            </ac:spMkLst>
          </pc:spChg>
          <pc:spChg chg="mod">
            <ac:chgData name="Fake Test User" userId="SID-0" providerId="Test" clId="FakeClientId" dt="2024-03-07T09:16:33.723" v="26" actId="790"/>
            <ac:spMkLst>
              <pc:docMk/>
              <pc:sldMasterMk cId="737433849" sldId="2147483648"/>
              <pc:sldLayoutMk cId="2236107460" sldId="2147483686"/>
              <ac:spMk id="5" creationId="{94389812-0415-9025-AB21-4503F7DF3AB5}"/>
            </ac:spMkLst>
          </pc:spChg>
          <pc:spChg chg="mod">
            <ac:chgData name="Fake Test User" userId="SID-0" providerId="Test" clId="FakeClientId" dt="2024-03-07T09:16:33.723" v="26" actId="790"/>
            <ac:spMkLst>
              <pc:docMk/>
              <pc:sldMasterMk cId="737433849" sldId="2147483648"/>
              <pc:sldLayoutMk cId="2236107460" sldId="2147483686"/>
              <ac:spMk id="7" creationId="{75B3424C-4925-A7F7-02CD-84526B2E22EF}"/>
            </ac:spMkLst>
          </pc:spChg>
          <pc:spChg chg="mod">
            <ac:chgData name="Fake Test User" userId="SID-0" providerId="Test" clId="FakeClientId" dt="2024-03-07T09:16:33.723" v="26" actId="790"/>
            <ac:spMkLst>
              <pc:docMk/>
              <pc:sldMasterMk cId="737433849" sldId="2147483648"/>
              <pc:sldLayoutMk cId="2236107460" sldId="2147483686"/>
              <ac:spMk id="8" creationId="{357912CB-B8F8-1E65-094F-AD3220E6C79C}"/>
            </ac:spMkLst>
          </pc:spChg>
          <pc:spChg chg="mod">
            <ac:chgData name="Fake Test User" userId="SID-0" providerId="Test" clId="FakeClientId" dt="2024-03-07T09:16:33.723" v="26" actId="790"/>
            <ac:spMkLst>
              <pc:docMk/>
              <pc:sldMasterMk cId="737433849" sldId="2147483648"/>
              <pc:sldLayoutMk cId="2236107460" sldId="2147483686"/>
              <ac:spMk id="12" creationId="{617CE1C3-9892-2E23-986F-80ABB41823D6}"/>
            </ac:spMkLst>
          </pc:spChg>
        </pc:sldLayoutChg>
        <pc:sldLayoutChg chg="modSp mod">
          <pc:chgData name="Fake Test User" userId="SID-0" providerId="Test" clId="FakeClientId" dt="2024-03-07T09:16:27.551" v="25" actId="790"/>
          <pc:sldLayoutMkLst>
            <pc:docMk/>
            <pc:sldMasterMk cId="737433849" sldId="2147483648"/>
            <pc:sldLayoutMk cId="2514237806" sldId="2147483687"/>
          </pc:sldLayoutMkLst>
          <pc:spChg chg="mod">
            <ac:chgData name="Fake Test User" userId="SID-0" providerId="Test" clId="FakeClientId" dt="2024-03-07T09:16:27.551" v="25" actId="790"/>
            <ac:spMkLst>
              <pc:docMk/>
              <pc:sldMasterMk cId="737433849" sldId="2147483648"/>
              <pc:sldLayoutMk cId="2514237806" sldId="2147483687"/>
              <ac:spMk id="3" creationId="{D7B331F9-6D4A-5020-969F-E961AF374E19}"/>
            </ac:spMkLst>
          </pc:spChg>
          <pc:spChg chg="mod">
            <ac:chgData name="Fake Test User" userId="SID-0" providerId="Test" clId="FakeClientId" dt="2024-03-07T09:16:27.551" v="25" actId="790"/>
            <ac:spMkLst>
              <pc:docMk/>
              <pc:sldMasterMk cId="737433849" sldId="2147483648"/>
              <pc:sldLayoutMk cId="2514237806" sldId="2147483687"/>
              <ac:spMk id="4" creationId="{C355854D-70C0-E6E1-2A0C-284D00A21AEC}"/>
            </ac:spMkLst>
          </pc:spChg>
          <pc:spChg chg="mod">
            <ac:chgData name="Fake Test User" userId="SID-0" providerId="Test" clId="FakeClientId" dt="2024-03-07T09:16:27.551" v="25" actId="790"/>
            <ac:spMkLst>
              <pc:docMk/>
              <pc:sldMasterMk cId="737433849" sldId="2147483648"/>
              <pc:sldLayoutMk cId="2514237806" sldId="2147483687"/>
              <ac:spMk id="5" creationId="{94389812-0415-9025-AB21-4503F7DF3AB5}"/>
            </ac:spMkLst>
          </pc:spChg>
          <pc:spChg chg="mod">
            <ac:chgData name="Fake Test User" userId="SID-0" providerId="Test" clId="FakeClientId" dt="2024-03-07T09:16:27.551" v="25" actId="790"/>
            <ac:spMkLst>
              <pc:docMk/>
              <pc:sldMasterMk cId="737433849" sldId="2147483648"/>
              <pc:sldLayoutMk cId="2514237806" sldId="2147483687"/>
              <ac:spMk id="7" creationId="{75B3424C-4925-A7F7-02CD-84526B2E22EF}"/>
            </ac:spMkLst>
          </pc:spChg>
          <pc:spChg chg="mod">
            <ac:chgData name="Fake Test User" userId="SID-0" providerId="Test" clId="FakeClientId" dt="2024-03-07T09:16:27.551" v="25" actId="790"/>
            <ac:spMkLst>
              <pc:docMk/>
              <pc:sldMasterMk cId="737433849" sldId="2147483648"/>
              <pc:sldLayoutMk cId="2514237806" sldId="2147483687"/>
              <ac:spMk id="12" creationId="{617CE1C3-9892-2E23-986F-80ABB41823D6}"/>
            </ac:spMkLst>
          </pc:spChg>
        </pc:sldLayoutChg>
        <pc:sldLayoutChg chg="modSp mod">
          <pc:chgData name="Fake Test User" userId="SID-0" providerId="Test" clId="FakeClientId" dt="2024-03-07T09:16:20.223" v="24" actId="790"/>
          <pc:sldLayoutMkLst>
            <pc:docMk/>
            <pc:sldMasterMk cId="737433849" sldId="2147483648"/>
            <pc:sldLayoutMk cId="2561720850" sldId="2147483688"/>
          </pc:sldLayoutMkLst>
          <pc:spChg chg="mod">
            <ac:chgData name="Fake Test User" userId="SID-0" providerId="Test" clId="FakeClientId" dt="2024-03-07T09:16:20.223" v="24" actId="790"/>
            <ac:spMkLst>
              <pc:docMk/>
              <pc:sldMasterMk cId="737433849" sldId="2147483648"/>
              <pc:sldLayoutMk cId="2561720850" sldId="2147483688"/>
              <ac:spMk id="2" creationId="{AEA3C42D-C3E7-4F13-63E2-96D7A3B21113}"/>
            </ac:spMkLst>
          </pc:spChg>
          <pc:spChg chg="mod">
            <ac:chgData name="Fake Test User" userId="SID-0" providerId="Test" clId="FakeClientId" dt="2024-03-07T09:16:20.223" v="24" actId="790"/>
            <ac:spMkLst>
              <pc:docMk/>
              <pc:sldMasterMk cId="737433849" sldId="2147483648"/>
              <pc:sldLayoutMk cId="2561720850" sldId="2147483688"/>
              <ac:spMk id="3" creationId="{1D40DF0B-6602-19D4-3110-4659C28780D5}"/>
            </ac:spMkLst>
          </pc:spChg>
          <pc:spChg chg="mod">
            <ac:chgData name="Fake Test User" userId="SID-0" providerId="Test" clId="FakeClientId" dt="2024-03-07T09:16:20.223" v="24" actId="790"/>
            <ac:spMkLst>
              <pc:docMk/>
              <pc:sldMasterMk cId="737433849" sldId="2147483648"/>
              <pc:sldLayoutMk cId="2561720850" sldId="2147483688"/>
              <ac:spMk id="5" creationId="{94389812-0415-9025-AB21-4503F7DF3AB5}"/>
            </ac:spMkLst>
          </pc:spChg>
          <pc:spChg chg="mod">
            <ac:chgData name="Fake Test User" userId="SID-0" providerId="Test" clId="FakeClientId" dt="2024-03-07T09:16:20.223" v="24" actId="790"/>
            <ac:spMkLst>
              <pc:docMk/>
              <pc:sldMasterMk cId="737433849" sldId="2147483648"/>
              <pc:sldLayoutMk cId="2561720850" sldId="2147483688"/>
              <ac:spMk id="7" creationId="{75B3424C-4925-A7F7-02CD-84526B2E22EF}"/>
            </ac:spMkLst>
          </pc:spChg>
          <pc:spChg chg="mod">
            <ac:chgData name="Fake Test User" userId="SID-0" providerId="Test" clId="FakeClientId" dt="2024-03-07T09:16:20.223" v="24" actId="790"/>
            <ac:spMkLst>
              <pc:docMk/>
              <pc:sldMasterMk cId="737433849" sldId="2147483648"/>
              <pc:sldLayoutMk cId="2561720850" sldId="2147483688"/>
              <ac:spMk id="12" creationId="{617CE1C3-9892-2E23-986F-80ABB41823D6}"/>
            </ac:spMkLst>
          </pc:spChg>
        </pc:sldLayoutChg>
        <pc:sldLayoutChg chg="modSp mod">
          <pc:chgData name="Fake Test User" userId="SID-0" providerId="Test" clId="FakeClientId" dt="2024-03-07T09:16:14.035" v="23" actId="790"/>
          <pc:sldLayoutMkLst>
            <pc:docMk/>
            <pc:sldMasterMk cId="737433849" sldId="2147483648"/>
            <pc:sldLayoutMk cId="2069536155" sldId="2147483689"/>
          </pc:sldLayoutMkLst>
          <pc:spChg chg="mod">
            <ac:chgData name="Fake Test User" userId="SID-0" providerId="Test" clId="FakeClientId" dt="2024-03-07T09:16:14.035" v="23" actId="790"/>
            <ac:spMkLst>
              <pc:docMk/>
              <pc:sldMasterMk cId="737433849" sldId="2147483648"/>
              <pc:sldLayoutMk cId="2069536155" sldId="2147483689"/>
              <ac:spMk id="5" creationId="{3901905E-33E7-852F-94E3-8E100B3D1E4A}"/>
            </ac:spMkLst>
          </pc:spChg>
          <pc:spChg chg="mod">
            <ac:chgData name="Fake Test User" userId="SID-0" providerId="Test" clId="FakeClientId" dt="2024-03-07T09:16:14.035" v="23" actId="790"/>
            <ac:spMkLst>
              <pc:docMk/>
              <pc:sldMasterMk cId="737433849" sldId="2147483648"/>
              <pc:sldLayoutMk cId="2069536155" sldId="2147483689"/>
              <ac:spMk id="6" creationId="{1B7799F7-CBB1-9649-7D06-F7EEFD4F0183}"/>
            </ac:spMkLst>
          </pc:spChg>
          <pc:spChg chg="mod">
            <ac:chgData name="Fake Test User" userId="SID-0" providerId="Test" clId="FakeClientId" dt="2024-03-07T09:16:14.035" v="23" actId="790"/>
            <ac:spMkLst>
              <pc:docMk/>
              <pc:sldMasterMk cId="737433849" sldId="2147483648"/>
              <pc:sldLayoutMk cId="2069536155" sldId="2147483689"/>
              <ac:spMk id="7" creationId="{B1AFC5CA-DB29-4B8C-C004-72E4EC761C3B}"/>
            </ac:spMkLst>
          </pc:spChg>
          <pc:spChg chg="mod">
            <ac:chgData name="Fake Test User" userId="SID-0" providerId="Test" clId="FakeClientId" dt="2024-03-07T09:16:14.035" v="23" actId="790"/>
            <ac:spMkLst>
              <pc:docMk/>
              <pc:sldMasterMk cId="737433849" sldId="2147483648"/>
              <pc:sldLayoutMk cId="2069536155" sldId="2147483689"/>
              <ac:spMk id="8" creationId="{507175C5-CB2F-2BAC-3704-54DCD1BF043F}"/>
            </ac:spMkLst>
          </pc:spChg>
          <pc:spChg chg="mod">
            <ac:chgData name="Fake Test User" userId="SID-0" providerId="Test" clId="FakeClientId" dt="2024-03-07T09:16:14.035" v="23" actId="790"/>
            <ac:spMkLst>
              <pc:docMk/>
              <pc:sldMasterMk cId="737433849" sldId="2147483648"/>
              <pc:sldLayoutMk cId="2069536155" sldId="2147483689"/>
              <ac:spMk id="9" creationId="{E3CB2D2A-7172-87CE-D493-DAF52D62EBFC}"/>
            </ac:spMkLst>
          </pc:spChg>
        </pc:sldLayoutChg>
        <pc:sldLayoutChg chg="modSp mod">
          <pc:chgData name="Fake Test User" userId="SID-0" providerId="Test" clId="FakeClientId" dt="2024-03-07T09:15:58.519" v="22" actId="790"/>
          <pc:sldLayoutMkLst>
            <pc:docMk/>
            <pc:sldMasterMk cId="737433849" sldId="2147483648"/>
            <pc:sldLayoutMk cId="1373596587" sldId="2147483690"/>
          </pc:sldLayoutMkLst>
          <pc:spChg chg="mod">
            <ac:chgData name="Fake Test User" userId="SID-0" providerId="Test" clId="FakeClientId" dt="2024-03-07T09:15:58.519" v="22" actId="790"/>
            <ac:spMkLst>
              <pc:docMk/>
              <pc:sldMasterMk cId="737433849" sldId="2147483648"/>
              <pc:sldLayoutMk cId="1373596587" sldId="2147483690"/>
              <ac:spMk id="2" creationId="{AEA3C42D-C3E7-4F13-63E2-96D7A3B21113}"/>
            </ac:spMkLst>
          </pc:spChg>
          <pc:spChg chg="mod">
            <ac:chgData name="Fake Test User" userId="SID-0" providerId="Test" clId="FakeClientId" dt="2024-03-07T09:15:58.519" v="22" actId="790"/>
            <ac:spMkLst>
              <pc:docMk/>
              <pc:sldMasterMk cId="737433849" sldId="2147483648"/>
              <pc:sldLayoutMk cId="1373596587" sldId="2147483690"/>
              <ac:spMk id="7" creationId="{75B3424C-4925-A7F7-02CD-84526B2E22EF}"/>
            </ac:spMkLst>
          </pc:spChg>
          <pc:spChg chg="mod">
            <ac:chgData name="Fake Test User" userId="SID-0" providerId="Test" clId="FakeClientId" dt="2024-03-07T09:15:58.519" v="22" actId="790"/>
            <ac:spMkLst>
              <pc:docMk/>
              <pc:sldMasterMk cId="737433849" sldId="2147483648"/>
              <pc:sldLayoutMk cId="1373596587" sldId="2147483690"/>
              <ac:spMk id="8" creationId="{CE64603E-965E-E3BF-203B-F4D99428203D}"/>
            </ac:spMkLst>
          </pc:spChg>
          <pc:spChg chg="mod">
            <ac:chgData name="Fake Test User" userId="SID-0" providerId="Test" clId="FakeClientId" dt="2024-03-07T09:15:58.519" v="22" actId="790"/>
            <ac:spMkLst>
              <pc:docMk/>
              <pc:sldMasterMk cId="737433849" sldId="2147483648"/>
              <pc:sldLayoutMk cId="1373596587" sldId="2147483690"/>
              <ac:spMk id="9" creationId="{5DABAFC1-3E76-DCE6-3A6D-E0020C5BE864}"/>
            </ac:spMkLst>
          </pc:spChg>
        </pc:sldLayoutChg>
        <pc:sldLayoutChg chg="modSp mod">
          <pc:chgData name="Fake Test User" userId="SID-0" providerId="Test" clId="FakeClientId" dt="2024-03-07T09:15:53.253" v="21" actId="790"/>
          <pc:sldLayoutMkLst>
            <pc:docMk/>
            <pc:sldMasterMk cId="737433849" sldId="2147483648"/>
            <pc:sldLayoutMk cId="3227224107" sldId="2147483691"/>
          </pc:sldLayoutMkLst>
          <pc:spChg chg="mod">
            <ac:chgData name="Fake Test User" userId="SID-0" providerId="Test" clId="FakeClientId" dt="2024-03-07T09:15:53.253" v="21" actId="790"/>
            <ac:spMkLst>
              <pc:docMk/>
              <pc:sldMasterMk cId="737433849" sldId="2147483648"/>
              <pc:sldLayoutMk cId="3227224107" sldId="2147483691"/>
              <ac:spMk id="6" creationId="{49C76C37-CBD2-36CF-1413-53DD1CB4A545}"/>
            </ac:spMkLst>
          </pc:spChg>
          <pc:spChg chg="mod">
            <ac:chgData name="Fake Test User" userId="SID-0" providerId="Test" clId="FakeClientId" dt="2024-03-07T09:15:53.253" v="21" actId="790"/>
            <ac:spMkLst>
              <pc:docMk/>
              <pc:sldMasterMk cId="737433849" sldId="2147483648"/>
              <pc:sldLayoutMk cId="3227224107" sldId="2147483691"/>
              <ac:spMk id="7" creationId="{510D1AAD-E663-5B8E-CE72-64C1DBF19CE0}"/>
            </ac:spMkLst>
          </pc:spChg>
          <pc:spChg chg="mod">
            <ac:chgData name="Fake Test User" userId="SID-0" providerId="Test" clId="FakeClientId" dt="2024-03-07T09:15:53.253" v="21" actId="790"/>
            <ac:spMkLst>
              <pc:docMk/>
              <pc:sldMasterMk cId="737433849" sldId="2147483648"/>
              <pc:sldLayoutMk cId="3227224107" sldId="2147483691"/>
              <ac:spMk id="9" creationId="{BB6B956C-A124-5A7C-EBD4-CBB618B9BC1D}"/>
            </ac:spMkLst>
          </pc:spChg>
          <pc:spChg chg="mod">
            <ac:chgData name="Fake Test User" userId="SID-0" providerId="Test" clId="FakeClientId" dt="2024-03-07T09:15:53.253" v="21" actId="790"/>
            <ac:spMkLst>
              <pc:docMk/>
              <pc:sldMasterMk cId="737433849" sldId="2147483648"/>
              <pc:sldLayoutMk cId="3227224107" sldId="2147483691"/>
              <ac:spMk id="10" creationId="{D179113D-0374-3934-841E-56AD5AFCF977}"/>
            </ac:spMkLst>
          </pc:spChg>
          <pc:spChg chg="mod">
            <ac:chgData name="Fake Test User" userId="SID-0" providerId="Test" clId="FakeClientId" dt="2024-03-07T09:15:53.253" v="21" actId="790"/>
            <ac:spMkLst>
              <pc:docMk/>
              <pc:sldMasterMk cId="737433849" sldId="2147483648"/>
              <pc:sldLayoutMk cId="3227224107" sldId="2147483691"/>
              <ac:spMk id="12" creationId="{2B92702B-E14C-886C-445A-349265F37592}"/>
            </ac:spMkLst>
          </pc:spChg>
        </pc:sldLayoutChg>
        <pc:sldLayoutChg chg="modSp mod">
          <pc:chgData name="Fake Test User" userId="SID-0" providerId="Test" clId="FakeClientId" dt="2024-03-07T09:15:46.582" v="20" actId="790"/>
          <pc:sldLayoutMkLst>
            <pc:docMk/>
            <pc:sldMasterMk cId="737433849" sldId="2147483648"/>
            <pc:sldLayoutMk cId="3349029986" sldId="2147483692"/>
          </pc:sldLayoutMkLst>
          <pc:spChg chg="mod">
            <ac:chgData name="Fake Test User" userId="SID-0" providerId="Test" clId="FakeClientId" dt="2024-03-07T09:15:46.582" v="20" actId="790"/>
            <ac:spMkLst>
              <pc:docMk/>
              <pc:sldMasterMk cId="737433849" sldId="2147483648"/>
              <pc:sldLayoutMk cId="3349029986" sldId="2147483692"/>
              <ac:spMk id="6" creationId="{49C76C37-CBD2-36CF-1413-53DD1CB4A545}"/>
            </ac:spMkLst>
          </pc:spChg>
          <pc:spChg chg="mod">
            <ac:chgData name="Fake Test User" userId="SID-0" providerId="Test" clId="FakeClientId" dt="2024-03-07T09:15:46.582" v="20" actId="790"/>
            <ac:spMkLst>
              <pc:docMk/>
              <pc:sldMasterMk cId="737433849" sldId="2147483648"/>
              <pc:sldLayoutMk cId="3349029986" sldId="2147483692"/>
              <ac:spMk id="7" creationId="{510D1AAD-E663-5B8E-CE72-64C1DBF19CE0}"/>
            </ac:spMkLst>
          </pc:spChg>
          <pc:spChg chg="mod">
            <ac:chgData name="Fake Test User" userId="SID-0" providerId="Test" clId="FakeClientId" dt="2024-03-07T09:15:46.582" v="20" actId="790"/>
            <ac:spMkLst>
              <pc:docMk/>
              <pc:sldMasterMk cId="737433849" sldId="2147483648"/>
              <pc:sldLayoutMk cId="3349029986" sldId="2147483692"/>
              <ac:spMk id="9" creationId="{BB6B956C-A124-5A7C-EBD4-CBB618B9BC1D}"/>
            </ac:spMkLst>
          </pc:spChg>
          <pc:spChg chg="mod">
            <ac:chgData name="Fake Test User" userId="SID-0" providerId="Test" clId="FakeClientId" dt="2024-03-07T09:15:46.582" v="20" actId="790"/>
            <ac:spMkLst>
              <pc:docMk/>
              <pc:sldMasterMk cId="737433849" sldId="2147483648"/>
              <pc:sldLayoutMk cId="3349029986" sldId="2147483692"/>
              <ac:spMk id="12" creationId="{2B92702B-E14C-886C-445A-349265F37592}"/>
            </ac:spMkLst>
          </pc:spChg>
        </pc:sldLayoutChg>
        <pc:sldLayoutChg chg="modSp mod">
          <pc:chgData name="Fake Test User" userId="SID-0" providerId="Test" clId="FakeClientId" dt="2024-03-07T09:15:41.581" v="19" actId="790"/>
          <pc:sldLayoutMkLst>
            <pc:docMk/>
            <pc:sldMasterMk cId="737433849" sldId="2147483648"/>
            <pc:sldLayoutMk cId="3277245184" sldId="2147483693"/>
          </pc:sldLayoutMkLst>
          <pc:spChg chg="mod">
            <ac:chgData name="Fake Test User" userId="SID-0" providerId="Test" clId="FakeClientId" dt="2024-03-07T09:15:41.581" v="19" actId="790"/>
            <ac:spMkLst>
              <pc:docMk/>
              <pc:sldMasterMk cId="737433849" sldId="2147483648"/>
              <pc:sldLayoutMk cId="3277245184" sldId="2147483693"/>
              <ac:spMk id="2" creationId="{AEA3C42D-C3E7-4F13-63E2-96D7A3B21113}"/>
            </ac:spMkLst>
          </pc:spChg>
          <pc:spChg chg="mod">
            <ac:chgData name="Fake Test User" userId="SID-0" providerId="Test" clId="FakeClientId" dt="2024-03-07T09:15:41.581" v="19" actId="790"/>
            <ac:spMkLst>
              <pc:docMk/>
              <pc:sldMasterMk cId="737433849" sldId="2147483648"/>
              <pc:sldLayoutMk cId="3277245184" sldId="2147483693"/>
              <ac:spMk id="7" creationId="{75B3424C-4925-A7F7-02CD-84526B2E22EF}"/>
            </ac:spMkLst>
          </pc:spChg>
          <pc:spChg chg="mod">
            <ac:chgData name="Fake Test User" userId="SID-0" providerId="Test" clId="FakeClientId" dt="2024-03-07T09:15:41.581" v="19" actId="790"/>
            <ac:spMkLst>
              <pc:docMk/>
              <pc:sldMasterMk cId="737433849" sldId="2147483648"/>
              <pc:sldLayoutMk cId="3277245184" sldId="2147483693"/>
              <ac:spMk id="8" creationId="{CE64603E-965E-E3BF-203B-F4D99428203D}"/>
            </ac:spMkLst>
          </pc:spChg>
          <pc:spChg chg="mod">
            <ac:chgData name="Fake Test User" userId="SID-0" providerId="Test" clId="FakeClientId" dt="2024-03-07T09:15:41.581" v="19" actId="790"/>
            <ac:spMkLst>
              <pc:docMk/>
              <pc:sldMasterMk cId="737433849" sldId="2147483648"/>
              <pc:sldLayoutMk cId="3277245184" sldId="2147483693"/>
              <ac:spMk id="9" creationId="{4E9F5D75-1D8F-F695-81F8-4A6D0C678215}"/>
            </ac:spMkLst>
          </pc:spChg>
        </pc:sldLayoutChg>
        <pc:sldLayoutChg chg="modSp mod">
          <pc:chgData name="Fake Test User" userId="SID-0" providerId="Test" clId="FakeClientId" dt="2024-03-07T09:15:37.566" v="18" actId="790"/>
          <pc:sldLayoutMkLst>
            <pc:docMk/>
            <pc:sldMasterMk cId="737433849" sldId="2147483648"/>
            <pc:sldLayoutMk cId="1784555930" sldId="2147483694"/>
          </pc:sldLayoutMkLst>
          <pc:spChg chg="mod">
            <ac:chgData name="Fake Test User" userId="SID-0" providerId="Test" clId="FakeClientId" dt="2024-03-07T09:15:37.566" v="18" actId="790"/>
            <ac:spMkLst>
              <pc:docMk/>
              <pc:sldMasterMk cId="737433849" sldId="2147483648"/>
              <pc:sldLayoutMk cId="1784555930" sldId="2147483694"/>
              <ac:spMk id="2" creationId="{E1B5E70F-EF03-B535-2505-BC971E3BC36D}"/>
            </ac:spMkLst>
          </pc:spChg>
          <pc:spChg chg="mod">
            <ac:chgData name="Fake Test User" userId="SID-0" providerId="Test" clId="FakeClientId" dt="2024-03-07T09:15:37.566" v="18" actId="790"/>
            <ac:spMkLst>
              <pc:docMk/>
              <pc:sldMasterMk cId="737433849" sldId="2147483648"/>
              <pc:sldLayoutMk cId="1784555930" sldId="2147483694"/>
              <ac:spMk id="7" creationId="{B03A3B6B-5129-A46A-A20C-5D7BC706C9B1}"/>
            </ac:spMkLst>
          </pc:spChg>
          <pc:spChg chg="mod">
            <ac:chgData name="Fake Test User" userId="SID-0" providerId="Test" clId="FakeClientId" dt="2024-03-07T09:15:37.566" v="18" actId="790"/>
            <ac:spMkLst>
              <pc:docMk/>
              <pc:sldMasterMk cId="737433849" sldId="2147483648"/>
              <pc:sldLayoutMk cId="1784555930" sldId="2147483694"/>
              <ac:spMk id="8" creationId="{24E401A1-8CEE-5E1B-343B-D737433AE63F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51A50702-3C68-4B14-B819-72B57D27F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EF0F4880-E690-44D0-8356-A9E7BDBAB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380FF41-E2DE-4242-BF87-66A2945F926A}" type="datetime1">
              <a:rPr lang="ru-RU" smtClean="0"/>
              <a:t>01.04.25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6B4ACF6-39FD-4B08-A7D5-5BFDC37B46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F7C9FD2-2C57-4DE7-8EA4-86DEE80B98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0AC623C-86E0-4A85-83FB-F4A716956FD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3955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5C8B0-4446-4B66-BE77-1D21AA75237E}" type="datetime1">
              <a:rPr lang="ru-RU" smtClean="0"/>
              <a:pPr/>
              <a:t>01.04.25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37D7554-D10C-4E29-B8E6-BB7111FA614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1734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37D7554-D10C-4E29-B8E6-BB7111FA614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656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37D7554-D10C-4E29-B8E6-BB7111FA614F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575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37D7554-D10C-4E29-B8E6-BB7111FA614F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796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37D7554-D10C-4E29-B8E6-BB7111FA614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540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37D7554-D10C-4E29-B8E6-BB7111FA614F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445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37D7554-D10C-4E29-B8E6-BB7111FA614F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329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1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1B5E70F-EF03-B535-2505-BC971E3BC3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="" xmlns:a16="http://schemas.microsoft.com/office/drawing/2014/main" id="{8794424E-93DD-A404-D05E-EF6030A76D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03A3B6B-5129-A46A-A20C-5D7BC706C9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Заголовок 7">
            <a:extLst>
              <a:ext uri="{FF2B5EF4-FFF2-40B4-BE49-F238E27FC236}">
                <a16:creationId xmlns="" xmlns:a16="http://schemas.microsoft.com/office/drawing/2014/main" id="{24E401A1-8CEE-5E1B-343B-D737433AE6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7615" y="690511"/>
            <a:ext cx="5185821" cy="5253089"/>
          </a:xfrm>
        </p:spPr>
        <p:txBody>
          <a:bodyPr rtlCol="0"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178455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содержимое и таблица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12" name="Объект 7">
            <a:extLst>
              <a:ext uri="{FF2B5EF4-FFF2-40B4-BE49-F238E27FC236}">
                <a16:creationId xmlns=""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468814" y="2057400"/>
            <a:ext cx="3091027" cy="3867538"/>
          </a:xfrm>
        </p:spPr>
        <p:txBody>
          <a:bodyPr lIns="0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7145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1717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14" name="Заполнитель таблицы 13">
            <a:extLst>
              <a:ext uri="{FF2B5EF4-FFF2-40B4-BE49-F238E27FC236}">
                <a16:creationId xmlns="" xmlns:a16="http://schemas.microsoft.com/office/drawing/2014/main" id="{EA708189-1532-1BDD-104F-4D8556146CEE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5097463" y="2051976"/>
            <a:ext cx="6180137" cy="3867538"/>
          </a:xfrm>
        </p:spPr>
        <p:txBody>
          <a:bodyPr rtlCol="0">
            <a:normAutofit/>
          </a:bodyPr>
          <a:lstStyle>
            <a:lvl1pPr>
              <a:defRPr sz="2000"/>
            </a:lvl1pPr>
          </a:lstStyle>
          <a:p>
            <a:pPr rtl="0"/>
            <a:r>
              <a:rPr lang="ru-RU" noProof="0" dirty="0"/>
              <a:t>Щелкните значок, чтобы добавить таблицу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5">
            <a:extLst>
              <a:ext uri="{FF2B5EF4-FFF2-40B4-BE49-F238E27FC236}">
                <a16:creationId xmlns="" xmlns:a16="http://schemas.microsoft.com/office/drawing/2014/main" id="{6E0EC71B-95A1-C740-6B1F-F8DF02E2D1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 rtlCol="0"/>
          <a:lstStyle/>
          <a:p>
            <a:pPr rtl="0"/>
            <a:fld id="{18D65601-5AE2-46FC-B138-694DDD2B510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0929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2 объекта 2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="" xmlns:a16="http://schemas.microsoft.com/office/drawing/2014/main" id="{8B0AB10A-3CAB-D4C0-3CB1-401461802BD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468814" y="2066731"/>
            <a:ext cx="6452876" cy="3867538"/>
          </a:xfrm>
        </p:spPr>
        <p:txBody>
          <a:bodyPr lIns="0" rtlCol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Aft>
                <a:spcPts val="1200"/>
              </a:spcAft>
              <a:defRPr sz="2000"/>
            </a:lvl4pPr>
            <a:lvl5pPr>
              <a:defRPr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11" name="Объект 7">
            <a:extLst>
              <a:ext uri="{FF2B5EF4-FFF2-40B4-BE49-F238E27FC236}">
                <a16:creationId xmlns="" xmlns:a16="http://schemas.microsoft.com/office/drawing/2014/main" id="{7DBA8ADB-B20F-8404-46AB-AF67E25C7C7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169196" y="2066731"/>
            <a:ext cx="3108391" cy="3867538"/>
          </a:xfrm>
        </p:spPr>
        <p:txBody>
          <a:bodyPr lIns="0" rtlCol="0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2" name="Номер слайда 5">
            <a:extLst>
              <a:ext uri="{FF2B5EF4-FFF2-40B4-BE49-F238E27FC236}">
                <a16:creationId xmlns="" xmlns:a16="http://schemas.microsoft.com/office/drawing/2014/main" id="{8814D5F7-E70A-5F97-5C8F-95B9E1B6D4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 rtlCol="0"/>
          <a:lstStyle/>
          <a:p>
            <a:pPr rtl="0"/>
            <a:fld id="{18D65601-5AE2-46FC-B138-694DDD2B510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52814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аблица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9" name="Заполнитель таблицы 8">
            <a:extLst>
              <a:ext uri="{FF2B5EF4-FFF2-40B4-BE49-F238E27FC236}">
                <a16:creationId xmlns="" xmlns:a16="http://schemas.microsoft.com/office/drawing/2014/main" id="{CB43608F-0A38-CF4A-4B3B-F1212E786FDE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1487488" y="2057400"/>
            <a:ext cx="9790112" cy="3886200"/>
          </a:xfr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rtl="0"/>
            <a:r>
              <a:rPr lang="ru-RU" noProof="0" dirty="0"/>
              <a:t>Щелкните значок, чтобы добавить таблицу</a:t>
            </a:r>
          </a:p>
        </p:txBody>
      </p:sp>
      <p:sp>
        <p:nvSpPr>
          <p:cNvPr id="2" name="Номер слайда 5">
            <a:extLst>
              <a:ext uri="{FF2B5EF4-FFF2-40B4-BE49-F238E27FC236}">
                <a16:creationId xmlns="" xmlns:a16="http://schemas.microsoft.com/office/drawing/2014/main" id="{05DA3688-07D1-82D9-6818-C95E9A69C2F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 rtlCol="0"/>
          <a:lstStyle/>
          <a:p>
            <a:pPr rtl="0"/>
            <a:fld id="{18D65601-5AE2-46FC-B138-694DDD2B510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9135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1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1B5E70F-EF03-B535-2505-BC971E3BC3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="" xmlns:a16="http://schemas.microsoft.com/office/drawing/2014/main" id="{8794424E-93DD-A404-D05E-EF6030A76D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03A3B6B-5129-A46A-A20C-5D7BC706C9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Заголовок 7">
            <a:extLst>
              <a:ext uri="{FF2B5EF4-FFF2-40B4-BE49-F238E27FC236}">
                <a16:creationId xmlns="" xmlns:a16="http://schemas.microsoft.com/office/drawing/2014/main" id="{24E401A1-8CEE-5E1B-343B-D737433AE6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7614" y="690511"/>
            <a:ext cx="4964671" cy="5253089"/>
          </a:xfrm>
        </p:spPr>
        <p:txBody>
          <a:bodyPr rtlCol="0"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10" name="Объект 9">
            <a:extLst>
              <a:ext uri="{FF2B5EF4-FFF2-40B4-BE49-F238E27FC236}">
                <a16:creationId xmlns="" xmlns:a16="http://schemas.microsoft.com/office/drawing/2014/main" id="{AD608249-3D60-D3B2-68C5-778D0EA18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2286" y="690465"/>
            <a:ext cx="4784372" cy="5253089"/>
          </a:xfrm>
        </p:spPr>
        <p:txBody>
          <a:bodyPr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bg1"/>
                </a:solidFill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4374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вестка 1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5583" y="737115"/>
            <a:ext cx="4640418" cy="5407091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2" name="Объект 7">
            <a:extLst>
              <a:ext uri="{FF2B5EF4-FFF2-40B4-BE49-F238E27FC236}">
                <a16:creationId xmlns=""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388461" y="737115"/>
            <a:ext cx="4449712" cy="5407091"/>
          </a:xfrm>
        </p:spPr>
        <p:txBody>
          <a:bodyPr lIns="0" tIns="0" rIns="0" bIns="0" rtlCol="0" anchor="ctr">
            <a:norm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0574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="" xmlns:a16="http://schemas.microsoft.com/office/drawing/2014/main" id="{45FE61D9-DA99-9DA5-5DD2-C4118066CA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E64603E-965E-E3BF-203B-F4D9942820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Номер слайда 5">
            <a:extLst>
              <a:ext uri="{FF2B5EF4-FFF2-40B4-BE49-F238E27FC236}">
                <a16:creationId xmlns="" xmlns:a16="http://schemas.microsoft.com/office/drawing/2014/main" id="{4E9F5D75-1D8F-F695-81F8-4A6D0C67821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 rtlCol="0"/>
          <a:lstStyle/>
          <a:p>
            <a:pPr rtl="0"/>
            <a:fld id="{18D65601-5AE2-46FC-B138-694DDD2B510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7724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рисунок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="" xmlns:a16="http://schemas.microsoft.com/office/drawing/2014/main" id="{BB6B956C-A124-5A7C-EBD4-CBB618B9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3827" y="1278294"/>
            <a:ext cx="5000318" cy="4904141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2B92702B-E14C-886C-445A-349265F3759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42169" y="-1"/>
            <a:ext cx="4635426" cy="6857999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ru-RU" noProof="0" dirty="0"/>
              <a:t>Щелкните значок, чтобы добавить фото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49C76C37-CBD2-36CF-1413-53DD1CB4A5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10D1AAD-E663-5B8E-CE72-64C1DBF19C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EC250190-89C1-EAA3-6C2A-15A60C6754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02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="" xmlns:a16="http://schemas.microsoft.com/office/drawing/2014/main" id="{BB6B956C-A124-5A7C-EBD4-CBB618B9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3827" y="3508311"/>
            <a:ext cx="9923770" cy="1438762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2B92702B-E14C-886C-445A-349265F3759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15600" y="0"/>
            <a:ext cx="10361995" cy="34290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ru-RU" noProof="0" dirty="0"/>
              <a:t>Щелкните значок, чтобы добавить фото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49C76C37-CBD2-36CF-1413-53DD1CB4A5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10D1AAD-E663-5B8E-CE72-64C1DBF19C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EC250190-89C1-EAA3-6C2A-15A60C6754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12">
            <a:extLst>
              <a:ext uri="{FF2B5EF4-FFF2-40B4-BE49-F238E27FC236}">
                <a16:creationId xmlns="" xmlns:a16="http://schemas.microsoft.com/office/drawing/2014/main" id="{D179113D-0374-3934-841E-56AD5AFCF9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53828" y="5228488"/>
            <a:ext cx="9923770" cy="1368256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0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ru-RU" noProof="0" dirty="0"/>
              <a:t>Подзаголовок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322722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5" y="503852"/>
            <a:ext cx="9150675" cy="142758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2" name="Объект 7">
            <a:extLst>
              <a:ext uri="{FF2B5EF4-FFF2-40B4-BE49-F238E27FC236}">
                <a16:creationId xmlns=""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50153" y="2108722"/>
            <a:ext cx="8552264" cy="4119463"/>
          </a:xfrm>
        </p:spPr>
        <p:txBody>
          <a:bodyPr lIns="0" tIns="0" rIns="0" bIns="0" rtlCol="0">
            <a:norm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0574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="" xmlns:a16="http://schemas.microsoft.com/office/drawing/2014/main" id="{45FE61D9-DA99-9DA5-5DD2-C4118066CA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E64603E-965E-E3BF-203B-F4D9942820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Номер слайда 5">
            <a:extLst>
              <a:ext uri="{FF2B5EF4-FFF2-40B4-BE49-F238E27FC236}">
                <a16:creationId xmlns="" xmlns:a16="http://schemas.microsoft.com/office/drawing/2014/main" id="{5DABAFC1-3E76-DCE6-3A6D-E0020C5BE8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 rtlCol="0"/>
          <a:lstStyle/>
          <a:p>
            <a:pPr rtl="0"/>
            <a:fld id="{18D65601-5AE2-46FC-B138-694DDD2B510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7359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="" xmlns:a16="http://schemas.microsoft.com/office/drawing/2014/main" id="{507175C5-CB2F-2BAC-3704-54DCD1BF0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8031" y="1068169"/>
            <a:ext cx="10115939" cy="2681549"/>
          </a:xfrm>
        </p:spPr>
        <p:txBody>
          <a:bodyPr rtlCol="0"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901905E-33E7-852F-94E3-8E100B3D1E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4400" y="914400"/>
            <a:ext cx="10363200" cy="502920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B7799F7-CBB1-9649-7D06-F7EEFD4F01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1AFC5CA-DB29-4B8C-C004-72E4EC761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Текст 12">
            <a:extLst>
              <a:ext uri="{FF2B5EF4-FFF2-40B4-BE49-F238E27FC236}">
                <a16:creationId xmlns="" xmlns:a16="http://schemas.microsoft.com/office/drawing/2014/main" id="{E3CB2D2A-7172-87CE-D493-DAF52D62EB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38031" y="4027047"/>
            <a:ext cx="10115939" cy="1762783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ru-RU" noProof="0" dirty="0"/>
              <a:t>Подзаголовок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20695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2 объекта 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2" name="Объект 7">
            <a:extLst>
              <a:ext uri="{FF2B5EF4-FFF2-40B4-BE49-F238E27FC236}">
                <a16:creationId xmlns=""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68814" y="2057401"/>
            <a:ext cx="4627186" cy="4119463"/>
          </a:xfrm>
        </p:spPr>
        <p:txBody>
          <a:bodyPr lIns="0"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12" name="Объект 7">
            <a:extLst>
              <a:ext uri="{FF2B5EF4-FFF2-40B4-BE49-F238E27FC236}">
                <a16:creationId xmlns=""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668185" y="2057401"/>
            <a:ext cx="4609399" cy="4119463"/>
          </a:xfrm>
        </p:spPr>
        <p:txBody>
          <a:bodyPr lIns="0"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5">
            <a:extLst>
              <a:ext uri="{FF2B5EF4-FFF2-40B4-BE49-F238E27FC236}">
                <a16:creationId xmlns="" xmlns:a16="http://schemas.microsoft.com/office/drawing/2014/main" id="{1D40DF0B-6602-19D4-3110-4659C28780D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 rtlCol="0"/>
          <a:lstStyle/>
          <a:p>
            <a:pPr rtl="0"/>
            <a:fld id="{18D65601-5AE2-46FC-B138-694DDD2B510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6172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2 объекта 3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4" name="Объект 7">
            <a:extLst>
              <a:ext uri="{FF2B5EF4-FFF2-40B4-BE49-F238E27FC236}">
                <a16:creationId xmlns="" xmlns:a16="http://schemas.microsoft.com/office/drawing/2014/main" id="{C355854D-70C0-E6E1-2A0C-284D00A21AE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68815" y="2057401"/>
            <a:ext cx="3068678" cy="4119463"/>
          </a:xfrm>
        </p:spPr>
        <p:txBody>
          <a:bodyPr lIns="0" rtlCol="0">
            <a:normAutofit/>
          </a:bodyPr>
          <a:lstStyle>
            <a:lvl1pPr marL="320040" indent="-32004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2000"/>
            </a:lvl1pPr>
            <a:lvl2pPr marL="457200" indent="-32004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+mj-lt"/>
              <a:buAutoNum type="alphaLcPeriod"/>
              <a:defRPr sz="2000"/>
            </a:lvl2pPr>
            <a:lvl3pPr marL="914400" indent="-320040">
              <a:spcBef>
                <a:spcPts val="1000"/>
              </a:spcBef>
              <a:spcAft>
                <a:spcPts val="1200"/>
              </a:spcAft>
              <a:buFont typeface="+mj-lt"/>
              <a:buAutoNum type="arabicParenR"/>
              <a:defRPr sz="2000"/>
            </a:lvl3pPr>
            <a:lvl4pPr marL="1371600" indent="-320040">
              <a:spcBef>
                <a:spcPts val="1000"/>
              </a:spcBef>
              <a:spcAft>
                <a:spcPts val="1200"/>
              </a:spcAft>
              <a:buFont typeface="+mj-lt"/>
              <a:buAutoNum type="alphaLcParenR"/>
              <a:defRPr sz="2000"/>
            </a:lvl4pPr>
            <a:lvl5pPr marL="1828800" indent="-320040">
              <a:spcBef>
                <a:spcPts val="1000"/>
              </a:spcBef>
              <a:spcAft>
                <a:spcPts val="1200"/>
              </a:spcAft>
              <a:buFont typeface="+mj-lt"/>
              <a:buAutoNum type="romanLcPeriod"/>
              <a:defRPr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12" name="Объект 7">
            <a:extLst>
              <a:ext uri="{FF2B5EF4-FFF2-40B4-BE49-F238E27FC236}">
                <a16:creationId xmlns=""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191727" y="2057401"/>
            <a:ext cx="6085857" cy="4119463"/>
          </a:xfrm>
        </p:spPr>
        <p:txBody>
          <a:bodyPr lIns="0"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5">
            <a:extLst>
              <a:ext uri="{FF2B5EF4-FFF2-40B4-BE49-F238E27FC236}">
                <a16:creationId xmlns="" xmlns:a16="http://schemas.microsoft.com/office/drawing/2014/main" id="{D7B331F9-6D4A-5020-969F-E961AF374E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 rtlCol="0"/>
          <a:lstStyle/>
          <a:p>
            <a:pPr rtl="0"/>
            <a:fld id="{18D65601-5AE2-46FC-B138-694DDD2B510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1423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рисунок и содержимое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357912CB-B8F8-1E65-094F-AD3220E6C79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03363" y="2061969"/>
            <a:ext cx="4592637" cy="4805362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ru-RU" noProof="0" dirty="0"/>
              <a:t>Щелкните значок, чтобы добавить фото</a:t>
            </a:r>
          </a:p>
        </p:txBody>
      </p:sp>
      <p:sp>
        <p:nvSpPr>
          <p:cNvPr id="12" name="Объект 7">
            <a:extLst>
              <a:ext uri="{FF2B5EF4-FFF2-40B4-BE49-F238E27FC236}">
                <a16:creationId xmlns=""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87262" y="2052736"/>
            <a:ext cx="4490320" cy="4800598"/>
          </a:xfrm>
        </p:spPr>
        <p:txBody>
          <a:bodyPr lIns="0"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7145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1717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2" name="Номер слайда 5">
            <a:extLst>
              <a:ext uri="{FF2B5EF4-FFF2-40B4-BE49-F238E27FC236}">
                <a16:creationId xmlns="" xmlns:a16="http://schemas.microsoft.com/office/drawing/2014/main" id="{8809D86D-3DDE-CA24-4CAA-DF6944B9BC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 rtlCol="0"/>
          <a:lstStyle/>
          <a:p>
            <a:pPr rtl="0"/>
            <a:fld id="{18D65601-5AE2-46FC-B138-694DDD2B510D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10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2F216-62F1-7E0B-63FD-51C27CDA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E61F31D-B959-2AD8-9208-FF08B574D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F32C8C7-5C6C-400B-AEC0-4D8178161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B7105D6-7B52-4B7D-9473-BCD571A93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13EAA0A-7090-4FA3-AD1C-CD4570404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2136" y="5943601"/>
            <a:ext cx="968983" cy="651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pc="150" baseline="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fld id="{18D65601-5AE2-46FC-B138-694DDD2B510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3743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2" r:id="rId12"/>
    <p:sldLayoutId id="214748368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7615" y="259080"/>
            <a:ext cx="9883785" cy="48717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Заседание № 2</a:t>
            </a:r>
            <a:br>
              <a:rPr lang="ru-RU" dirty="0" smtClean="0"/>
            </a:br>
            <a:r>
              <a:rPr lang="ru-RU" dirty="0" smtClean="0"/>
              <a:t>УМО РУМС по направлению «Искусство»</a:t>
            </a:r>
            <a:br>
              <a:rPr lang="ru-RU" dirty="0" smtClean="0"/>
            </a:br>
            <a:r>
              <a:rPr lang="ru-RU" sz="4000" dirty="0" smtClean="0"/>
              <a:t>5 марта 2025 г.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9899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CD97761-0B88-A5E8-0B78-C39173D0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583" y="737115"/>
            <a:ext cx="3314537" cy="5407091"/>
          </a:xfrm>
        </p:spPr>
        <p:txBody>
          <a:bodyPr rtlCol="0"/>
          <a:lstStyle/>
          <a:p>
            <a:pPr rtl="0"/>
            <a:r>
              <a:rPr lang="ru-RU" dirty="0"/>
              <a:t>Повестка </a:t>
            </a:r>
            <a:r>
              <a:rPr lang="ru-RU" dirty="0" smtClean="0"/>
              <a:t>дня: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2BA04E6-CD61-B962-4287-DEC1993C32D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70120" y="737115"/>
            <a:ext cx="6068053" cy="5407091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ru" sz="3600" dirty="0" smtClean="0"/>
              <a:t>1) Утверждение </a:t>
            </a:r>
            <a:r>
              <a:rPr lang="ru" sz="3600" dirty="0"/>
              <a:t>Тематического плана изданий учебников, учебных пособий, практикумов по направлению подготовки «Искусство» на 2025 </a:t>
            </a:r>
            <a:r>
              <a:rPr lang="ru" sz="3600" dirty="0" smtClean="0"/>
              <a:t>год</a:t>
            </a:r>
            <a:endParaRPr lang="ru-RU" sz="36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CD4601E-33F5-5714-867D-A0B584DA7C1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8D65601-5AE2-46FC-B138-694DDD2B510D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45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CD97761-0B88-A5E8-0B78-C39173D0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920" y="737115"/>
            <a:ext cx="10058399" cy="5407091"/>
          </a:xfrm>
        </p:spPr>
        <p:txBody>
          <a:bodyPr rtlCol="0"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434479671"/>
              </p:ext>
            </p:extLst>
          </p:nvPr>
        </p:nvGraphicFramePr>
        <p:xfrm>
          <a:off x="929641" y="320042"/>
          <a:ext cx="11125198" cy="563310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305359"/>
                <a:gridCol w="1305359"/>
                <a:gridCol w="1393922"/>
                <a:gridCol w="1226036"/>
                <a:gridCol w="512131"/>
                <a:gridCol w="633041"/>
                <a:gridCol w="1041207"/>
                <a:gridCol w="1425498"/>
                <a:gridCol w="974206"/>
                <a:gridCol w="1308439"/>
              </a:tblGrid>
              <a:tr h="761136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Внесение</a:t>
                      </a:r>
                      <a:r>
                        <a:rPr lang="ru-RU" sz="3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дополнений в Тематический план 2025 года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73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Казахский 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национальный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университет 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имени аль-</a:t>
                      </a:r>
                      <a:r>
                        <a:rPr lang="ru-RU" sz="1600" b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Фараби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Тұран романтизмі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Антология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Искусствоведение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</a:t>
                      </a:r>
                      <a:r>
                        <a:rPr lang="ru-RU" sz="1600" b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Живоптсь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Скульптура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Декоративное 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искусство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қазақша, түрікше, ағылшынша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Беристенов Ж.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46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Казахский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национальный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университет имени аль-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Фараби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Тұран метастилі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Антология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Искусствоведение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Живоптсь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Скульптура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Декоративное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искусство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қазақша, түрікше, ағылшынша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Беристенов Ж.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CD4601E-33F5-5714-867D-A0B584DA7C1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8D65601-5AE2-46FC-B138-694DDD2B510D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9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89D0E47E-D228-15EB-5886-33E9AA1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747" y="579120"/>
            <a:ext cx="5000318" cy="5318760"/>
          </a:xfrm>
        </p:spPr>
        <p:txBody>
          <a:bodyPr rtlCol="0">
            <a:normAutofit/>
          </a:bodyPr>
          <a:lstStyle/>
          <a:p>
            <a:pPr rtl="0"/>
            <a:r>
              <a:rPr lang="ru" dirty="0" smtClean="0"/>
              <a:t>-государственный язык -</a:t>
            </a:r>
            <a:r>
              <a:rPr lang="ru" dirty="0" smtClean="0">
                <a:solidFill>
                  <a:srgbClr val="FF0000"/>
                </a:solidFill>
              </a:rPr>
              <a:t>18</a:t>
            </a:r>
            <a:br>
              <a:rPr lang="ru" dirty="0" smtClean="0">
                <a:solidFill>
                  <a:srgbClr val="FF0000"/>
                </a:solidFill>
              </a:rPr>
            </a:br>
            <a:r>
              <a:rPr lang="ru" dirty="0" smtClean="0"/>
              <a:t>-русский язык -  </a:t>
            </a:r>
            <a:r>
              <a:rPr lang="ru" dirty="0" smtClean="0">
                <a:solidFill>
                  <a:srgbClr val="FF0000"/>
                </a:solidFill>
              </a:rPr>
              <a:t>8</a:t>
            </a:r>
            <a:br>
              <a:rPr lang="ru" dirty="0" smtClean="0">
                <a:solidFill>
                  <a:srgbClr val="FF0000"/>
                </a:solidFill>
              </a:rPr>
            </a:br>
            <a:r>
              <a:rPr lang="ru" dirty="0" smtClean="0"/>
              <a:t>-казахский и русский язык – </a:t>
            </a:r>
            <a:r>
              <a:rPr lang="ru" dirty="0" smtClean="0">
                <a:solidFill>
                  <a:srgbClr val="FF0000"/>
                </a:solidFill>
              </a:rPr>
              <a:t>3</a:t>
            </a:r>
            <a:br>
              <a:rPr lang="ru" dirty="0" smtClean="0">
                <a:solidFill>
                  <a:srgbClr val="FF0000"/>
                </a:solidFill>
              </a:rPr>
            </a:br>
            <a:r>
              <a:rPr lang="ru" dirty="0" smtClean="0"/>
              <a:t>- английский язык </a:t>
            </a:r>
            <a:r>
              <a:rPr lang="ru" dirty="0" smtClean="0">
                <a:solidFill>
                  <a:srgbClr val="FF0000"/>
                </a:solidFill>
              </a:rPr>
              <a:t>-1</a:t>
            </a:r>
            <a:br>
              <a:rPr lang="ru" dirty="0" smtClean="0">
                <a:solidFill>
                  <a:srgbClr val="FF0000"/>
                </a:solidFill>
              </a:rPr>
            </a:br>
            <a:r>
              <a:rPr lang="ru" dirty="0" smtClean="0"/>
              <a:t>- казахский, турецкий, английский </a:t>
            </a:r>
            <a:r>
              <a:rPr lang="ru" dirty="0" smtClean="0">
                <a:solidFill>
                  <a:srgbClr val="FF0000"/>
                </a:solidFill>
              </a:rPr>
              <a:t>– 2</a:t>
            </a:r>
            <a:br>
              <a:rPr lang="ru" dirty="0" smtClean="0">
                <a:solidFill>
                  <a:srgbClr val="FF0000"/>
                </a:solidFill>
              </a:rPr>
            </a:br>
            <a:r>
              <a:rPr lang="ru" dirty="0" smtClean="0">
                <a:solidFill>
                  <a:srgbClr val="FF0000"/>
                </a:solidFill>
              </a:rPr>
              <a:t>Всего 32 наименования</a:t>
            </a:r>
            <a:endParaRPr lang="ru" dirty="0">
              <a:solidFill>
                <a:srgbClr val="FF0000"/>
              </a:solidFill>
            </a:endParaRPr>
          </a:p>
        </p:txBody>
      </p:sp>
      <p:pic>
        <p:nvPicPr>
          <p:cNvPr id="10" name="Рисунок 9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7955" r="17955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1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4C0FEFBF-60FD-0161-6F6E-89EE39389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025" y="3901440"/>
            <a:ext cx="10101573" cy="2346959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dirty="0" smtClean="0"/>
              <a:t>Все этапы прохождения учебной литературы до заседания УМО РУМС  – заседание кафедры, совета факультета, УМС, Ученого совета вуза проводить с большой ответственностью</a:t>
            </a:r>
            <a:r>
              <a:rPr lang="ru-RU" smtClean="0"/>
              <a:t>, с </a:t>
            </a:r>
            <a:r>
              <a:rPr lang="ru-RU" dirty="0" smtClean="0"/>
              <a:t>целью помочь авторам.</a:t>
            </a:r>
            <a:endParaRPr lang="en-Z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227" y="0"/>
            <a:ext cx="5478774" cy="357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68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E52EF1C1-5933-D909-38D2-D22F630A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 rtlCol="0"/>
          <a:lstStyle/>
          <a:p>
            <a:pPr rtl="0"/>
            <a:r>
              <a:rPr lang="ru-RU" dirty="0" smtClean="0"/>
              <a:t> Ответственность рецензентов</a:t>
            </a: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C1D94129-1999-7159-E6E3-7D6C478655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 rtlCol="0"/>
          <a:lstStyle/>
          <a:p>
            <a:pPr rtl="0"/>
            <a:fld id="{18D65601-5AE2-46FC-B138-694DDD2B510D}" type="slidenum">
              <a:rPr lang="ru-RU" smtClean="0"/>
              <a:pPr rtl="0"/>
              <a:t>6</a:t>
            </a:fld>
            <a:endParaRPr lang="ru-RU" dirty="0"/>
          </a:p>
        </p:txBody>
      </p:sp>
      <p:pic>
        <p:nvPicPr>
          <p:cNvPr id="19" name="Рисунок 18"/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 l="5154" r="5154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75120" y="2551837"/>
            <a:ext cx="460246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Рецензент </a:t>
            </a:r>
            <a:r>
              <a:rPr lang="ru-RU" sz="2800" dirty="0"/>
              <a:t>– это независимый эксперт в </a:t>
            </a:r>
            <a:r>
              <a:rPr lang="ru-RU" sz="2800" dirty="0" smtClean="0"/>
              <a:t>определенной области науки и искусства.</a:t>
            </a:r>
          </a:p>
          <a:p>
            <a:endParaRPr lang="ru-RU" sz="2800" dirty="0" smtClean="0">
              <a:latin typeface="Noto Serif"/>
            </a:endParaRPr>
          </a:p>
          <a:p>
            <a:r>
              <a:rPr lang="ru-RU" sz="2800" dirty="0" smtClean="0">
                <a:latin typeface="Noto Serif"/>
              </a:rPr>
              <a:t>Этика </a:t>
            </a:r>
            <a:r>
              <a:rPr lang="ru-RU" sz="2800" dirty="0">
                <a:latin typeface="Noto Serif"/>
              </a:rPr>
              <a:t>публикации устанавливает нормы, принципы и стандарты этического поведения </a:t>
            </a:r>
            <a:r>
              <a:rPr lang="ru-RU" sz="2800" dirty="0" smtClean="0">
                <a:latin typeface="Noto Serif"/>
              </a:rPr>
              <a:t> </a:t>
            </a:r>
            <a:r>
              <a:rPr lang="ru-RU" sz="2800" dirty="0">
                <a:latin typeface="Noto Serif"/>
              </a:rPr>
              <a:t>рецензентов и </a:t>
            </a:r>
            <a:r>
              <a:rPr lang="ru-RU" sz="2800" dirty="0" smtClean="0">
                <a:latin typeface="Noto Serif"/>
              </a:rPr>
              <a:t>авторов.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2250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F101732C-7338-DBA0-BD19-1FA883047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614" y="690511"/>
            <a:ext cx="4964671" cy="5253089"/>
          </a:xfrm>
        </p:spPr>
        <p:txBody>
          <a:bodyPr rtlCol="0"/>
          <a:lstStyle/>
          <a:p>
            <a:pPr rtl="0"/>
            <a:r>
              <a:rPr lang="ru"/>
              <a:t>Спасибо</a:t>
            </a:r>
          </a:p>
        </p:txBody>
      </p:sp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70ECFE66-A9E7-A365-967B-2FD670CB392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2286" y="690465"/>
            <a:ext cx="4784372" cy="5253089"/>
          </a:xfrm>
        </p:spPr>
        <p:txBody>
          <a:bodyPr rtlCol="0">
            <a:normAutofit/>
          </a:bodyPr>
          <a:lstStyle/>
          <a:p>
            <a:pPr rtl="0"/>
            <a:r>
              <a:rPr lang="ru" sz="3200" dirty="0" smtClean="0"/>
              <a:t>Гульнара Бисенгалиевна Гизатова</a:t>
            </a:r>
          </a:p>
          <a:p>
            <a:pPr rtl="0"/>
            <a:r>
              <a:rPr lang="ru" sz="3200" dirty="0" smtClean="0"/>
              <a:t>+ 7 701 4949 556</a:t>
            </a:r>
          </a:p>
          <a:p>
            <a:pPr rtl="0"/>
            <a:endParaRPr lang="ru" sz="3200" dirty="0"/>
          </a:p>
        </p:txBody>
      </p:sp>
    </p:spTree>
    <p:extLst>
      <p:ext uri="{BB962C8B-B14F-4D97-AF65-F5344CB8AC3E}">
        <p14:creationId xmlns:p14="http://schemas.microsoft.com/office/powerpoint/2010/main" val="704370842"/>
      </p:ext>
    </p:extLst>
  </p:cSld>
  <p:clrMapOvr>
    <a:masterClrMapping/>
  </p:clrMapOvr>
</p:sld>
</file>

<file path=ppt/theme/theme1.xml><?xml version="1.0" encoding="utf-8"?>
<a:theme xmlns:a="http://schemas.openxmlformats.org/drawingml/2006/main" name="Пользовательская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8696B"/>
      </a:accent1>
      <a:accent2>
        <a:srgbClr val="95B8BF"/>
      </a:accent2>
      <a:accent3>
        <a:srgbClr val="BFD4D9"/>
      </a:accent3>
      <a:accent4>
        <a:srgbClr val="5B4839"/>
      </a:accent4>
      <a:accent5>
        <a:srgbClr val="C3A398"/>
      </a:accent5>
      <a:accent6>
        <a:srgbClr val="CA553E"/>
      </a:accent6>
      <a:hlink>
        <a:srgbClr val="0563C1"/>
      </a:hlink>
      <a:folHlink>
        <a:srgbClr val="954F72"/>
      </a:folHlink>
    </a:clrScheme>
    <a:fontScheme name="Custom 30">
      <a:majorFont>
        <a:latin typeface="Tisa Offc Serif Pro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accent5">
              <a:lumMod val="20000"/>
              <a:lumOff val="8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44816_Win32_SL_V10" id="{8934A6D9-B969-498F-A646-4B502FD69C4E}" vid="{AA78C1C8-456D-41A9-83FC-BC8B9A8EE39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DD27D0-5B6E-4A0E-95B2-BB37F9D88615}">
  <ds:schemaRefs>
    <ds:schemaRef ds:uri="http://schemas.microsoft.com/office/2006/documentManagement/types"/>
    <ds:schemaRef ds:uri="http://www.w3.org/XML/1998/namespace"/>
    <ds:schemaRef ds:uri="http://schemas.microsoft.com/sharepoint/v3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  <ds:schemaRef ds:uri="230e9df3-be65-4c73-a93b-d1236ebd677e"/>
    <ds:schemaRef ds:uri="16c05727-aa75-4e4a-9b5f-8a80a1165891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FAE0208-DBD5-43E1-AC6B-D2AD9623F0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8CD342-50C4-441F-B4A3-7D5ADB05713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</TotalTime>
  <Words>173</Words>
  <Application>Microsoft Office PowerPoint</Application>
  <PresentationFormat>Широкоэкранный</PresentationFormat>
  <Paragraphs>53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Noto Serif</vt:lpstr>
      <vt:lpstr>Times New Roman</vt:lpstr>
      <vt:lpstr>Tisa Offc Serif Pro</vt:lpstr>
      <vt:lpstr>Univers Light</vt:lpstr>
      <vt:lpstr>Пользовательская</vt:lpstr>
      <vt:lpstr>Заседание № 2 УМО РУМС по направлению «Искусство» 5 марта 2025 г.</vt:lpstr>
      <vt:lpstr>Повестка дня:</vt:lpstr>
      <vt:lpstr> </vt:lpstr>
      <vt:lpstr>-государственный язык -18 -русский язык -  8 -казахский и русский язык – 3 - английский язык -1 - казахский, турецкий, английский – 2 Всего 32 наименования</vt:lpstr>
      <vt:lpstr>Все этапы прохождения учебной литературы до заседания УМО РУМС  – заседание кафедры, совета факультета, УМС, Ученого совета вуза проводить с большой ответственностью, с целью помочь авторам.</vt:lpstr>
      <vt:lpstr> Ответственность рецензентов</vt:lpstr>
      <vt:lpstr>Спасибо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№ 2 УМО РУМС по направлению «Искусство» 5 марта 2025 г.</dc:title>
  <cp:lastModifiedBy>User</cp:lastModifiedBy>
  <cp:revision>16</cp:revision>
  <cp:lastPrinted>2025-03-05T04:43:18Z</cp:lastPrinted>
  <dcterms:created xsi:type="dcterms:W3CDTF">2024-01-11T18:09:01Z</dcterms:created>
  <dcterms:modified xsi:type="dcterms:W3CDTF">2025-04-01T05:13:04Z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